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0"/>
  </p:notesMasterIdLst>
  <p:sldIdLst>
    <p:sldId id="270" r:id="rId2"/>
    <p:sldId id="288" r:id="rId3"/>
    <p:sldId id="294" r:id="rId4"/>
    <p:sldId id="258" r:id="rId5"/>
    <p:sldId id="296" r:id="rId6"/>
    <p:sldId id="295" r:id="rId7"/>
    <p:sldId id="301" r:id="rId8"/>
    <p:sldId id="304" r:id="rId9"/>
    <p:sldId id="297" r:id="rId10"/>
    <p:sldId id="307" r:id="rId11"/>
    <p:sldId id="298" r:id="rId12"/>
    <p:sldId id="299" r:id="rId13"/>
    <p:sldId id="300" r:id="rId14"/>
    <p:sldId id="305" r:id="rId15"/>
    <p:sldId id="303" r:id="rId16"/>
    <p:sldId id="306" r:id="rId17"/>
    <p:sldId id="302" r:id="rId18"/>
    <p:sldId id="292" r:id="rId19"/>
  </p:sldIdLst>
  <p:sldSz cx="18288000" cy="10287000"/>
  <p:notesSz cx="6858000" cy="9144000"/>
  <p:embeddedFontLst>
    <p:embeddedFont>
      <p:font typeface="Lato" panose="020F0502020204030203" pitchFamily="34" charset="0"/>
      <p:regular r:id="rId21"/>
      <p:bold r:id="rId22"/>
      <p:italic r:id="rId23"/>
      <p:boldItalic r:id="rId24"/>
    </p:embeddedFont>
    <p:embeddedFont>
      <p:font typeface="Montserrat Black" panose="00000A00000000000000" pitchFamily="2" charset="0"/>
      <p:bold r:id="rId25"/>
      <p:boldItalic r:id="rId26"/>
    </p:embeddedFont>
    <p:embeddedFont>
      <p:font typeface="Verdana" panose="020B060403050404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izFawHBfOLs2SsxgtFiF9Vr/wF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91000E"/>
    <a:srgbClr val="A80000"/>
    <a:srgbClr val="FFFFFF"/>
    <a:srgbClr val="3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65" autoAdjust="0"/>
    <p:restoredTop sz="94660"/>
  </p:normalViewPr>
  <p:slideViewPr>
    <p:cSldViewPr snapToGrid="0">
      <p:cViewPr varScale="1">
        <p:scale>
          <a:sx n="51" d="100"/>
          <a:sy n="51" d="100"/>
        </p:scale>
        <p:origin x="605"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FE820E-4343-4CF1-9CEE-21512E74DBC7}" type="doc">
      <dgm:prSet loTypeId="urn:microsoft.com/office/officeart/2005/8/layout/vList3" loCatId="list" qsTypeId="urn:microsoft.com/office/officeart/2005/8/quickstyle/simple4" qsCatId="simple" csTypeId="urn:microsoft.com/office/officeart/2005/8/colors/colorful1" csCatId="colorful" phldr="1"/>
      <dgm:spPr/>
      <dgm:t>
        <a:bodyPr/>
        <a:lstStyle/>
        <a:p>
          <a:endParaRPr lang="en-IN"/>
        </a:p>
      </dgm:t>
    </dgm:pt>
    <dgm:pt modelId="{101B358E-DB9F-4C80-91A6-533149B3B9B7}">
      <dgm:prSet phldrT="[Text]"/>
      <dgm:spPr/>
      <dgm:t>
        <a:bodyPr/>
        <a:lstStyle/>
        <a:p>
          <a:r>
            <a:rPr lang="en-IN" dirty="0">
              <a:latin typeface="Times New Roman" panose="02020603050405020304" pitchFamily="18" charset="0"/>
              <a:cs typeface="Times New Roman" panose="02020603050405020304" pitchFamily="18" charset="0"/>
            </a:rPr>
            <a:t>INTRODUCTION</a:t>
          </a:r>
        </a:p>
      </dgm:t>
    </dgm:pt>
    <dgm:pt modelId="{CB05FF4A-EC14-4C1E-A348-979501D016EE}" type="parTrans" cxnId="{F6BAA8F2-3E19-41FD-9D64-82DC644582D4}">
      <dgm:prSet/>
      <dgm:spPr/>
      <dgm:t>
        <a:bodyPr/>
        <a:lstStyle/>
        <a:p>
          <a:endParaRPr lang="en-IN">
            <a:latin typeface="Times New Roman" panose="02020603050405020304" pitchFamily="18" charset="0"/>
            <a:cs typeface="Times New Roman" panose="02020603050405020304" pitchFamily="18" charset="0"/>
          </a:endParaRPr>
        </a:p>
      </dgm:t>
    </dgm:pt>
    <dgm:pt modelId="{C045365C-B435-452C-8FA0-5137AB62B8ED}" type="sibTrans" cxnId="{F6BAA8F2-3E19-41FD-9D64-82DC644582D4}">
      <dgm:prSet/>
      <dgm:spPr/>
      <dgm:t>
        <a:bodyPr/>
        <a:lstStyle/>
        <a:p>
          <a:endParaRPr lang="en-IN">
            <a:latin typeface="Times New Roman" panose="02020603050405020304" pitchFamily="18" charset="0"/>
            <a:cs typeface="Times New Roman" panose="02020603050405020304" pitchFamily="18" charset="0"/>
          </a:endParaRPr>
        </a:p>
      </dgm:t>
    </dgm:pt>
    <dgm:pt modelId="{EBAFDB92-0D3D-4CBB-80FD-832D6C305CC4}">
      <dgm:prSet phldrT="[Text]"/>
      <dgm:spPr/>
      <dgm:t>
        <a:bodyPr/>
        <a:lstStyle/>
        <a:p>
          <a:r>
            <a:rPr lang="en-IN" dirty="0">
              <a:latin typeface="Times New Roman" panose="02020603050405020304" pitchFamily="18" charset="0"/>
              <a:cs typeface="Times New Roman" panose="02020603050405020304" pitchFamily="18" charset="0"/>
            </a:rPr>
            <a:t>BRIEF ON TECHNOLOGY</a:t>
          </a:r>
        </a:p>
      </dgm:t>
    </dgm:pt>
    <dgm:pt modelId="{3C80CDCC-A332-4EA7-84FF-FD2E3398AAA8}" type="parTrans" cxnId="{AFCF7DDC-23FA-42EA-9EA9-2FE2CE3DCDE2}">
      <dgm:prSet/>
      <dgm:spPr/>
      <dgm:t>
        <a:bodyPr/>
        <a:lstStyle/>
        <a:p>
          <a:endParaRPr lang="en-IN">
            <a:latin typeface="Times New Roman" panose="02020603050405020304" pitchFamily="18" charset="0"/>
            <a:cs typeface="Times New Roman" panose="02020603050405020304" pitchFamily="18" charset="0"/>
          </a:endParaRPr>
        </a:p>
      </dgm:t>
    </dgm:pt>
    <dgm:pt modelId="{B6EBF89F-2BD7-42B7-806E-3C89CA73B1D8}" type="sibTrans" cxnId="{AFCF7DDC-23FA-42EA-9EA9-2FE2CE3DCDE2}">
      <dgm:prSet/>
      <dgm:spPr/>
      <dgm:t>
        <a:bodyPr/>
        <a:lstStyle/>
        <a:p>
          <a:endParaRPr lang="en-IN">
            <a:latin typeface="Times New Roman" panose="02020603050405020304" pitchFamily="18" charset="0"/>
            <a:cs typeface="Times New Roman" panose="02020603050405020304" pitchFamily="18" charset="0"/>
          </a:endParaRPr>
        </a:p>
      </dgm:t>
    </dgm:pt>
    <dgm:pt modelId="{2A38395B-F731-4A85-80ED-547997AA009C}">
      <dgm:prSet/>
      <dgm:spPr/>
      <dgm:t>
        <a:bodyPr/>
        <a:lstStyle/>
        <a:p>
          <a:r>
            <a:rPr lang="en-IN" dirty="0">
              <a:latin typeface="Times New Roman" panose="02020603050405020304" pitchFamily="18" charset="0"/>
              <a:cs typeface="Times New Roman" panose="02020603050405020304" pitchFamily="18" charset="0"/>
            </a:rPr>
            <a:t>LITERATURE SURVEY</a:t>
          </a:r>
        </a:p>
      </dgm:t>
    </dgm:pt>
    <dgm:pt modelId="{D99FEEB0-5BF3-4E7C-9E7F-90C5623677D0}" type="parTrans" cxnId="{E2E86AF4-B219-4FF5-8317-7CBAF4081878}">
      <dgm:prSet/>
      <dgm:spPr/>
      <dgm:t>
        <a:bodyPr/>
        <a:lstStyle/>
        <a:p>
          <a:endParaRPr lang="en-IN">
            <a:latin typeface="Times New Roman" panose="02020603050405020304" pitchFamily="18" charset="0"/>
            <a:cs typeface="Times New Roman" panose="02020603050405020304" pitchFamily="18" charset="0"/>
          </a:endParaRPr>
        </a:p>
      </dgm:t>
    </dgm:pt>
    <dgm:pt modelId="{CA7D69B8-0DB6-464A-A839-F752E8314C18}" type="sibTrans" cxnId="{E2E86AF4-B219-4FF5-8317-7CBAF4081878}">
      <dgm:prSet/>
      <dgm:spPr/>
      <dgm:t>
        <a:bodyPr/>
        <a:lstStyle/>
        <a:p>
          <a:endParaRPr lang="en-IN">
            <a:latin typeface="Times New Roman" panose="02020603050405020304" pitchFamily="18" charset="0"/>
            <a:cs typeface="Times New Roman" panose="02020603050405020304" pitchFamily="18" charset="0"/>
          </a:endParaRPr>
        </a:p>
      </dgm:t>
    </dgm:pt>
    <dgm:pt modelId="{697A167C-ADA8-47D4-BB5E-2ED578399558}">
      <dgm:prSet/>
      <dgm:spPr/>
      <dgm:t>
        <a:bodyPr/>
        <a:lstStyle/>
        <a:p>
          <a:r>
            <a:rPr lang="en-IN" dirty="0">
              <a:latin typeface="Times New Roman" panose="02020603050405020304" pitchFamily="18" charset="0"/>
              <a:cs typeface="Times New Roman" panose="02020603050405020304" pitchFamily="18" charset="0"/>
            </a:rPr>
            <a:t>ADVANTAGES</a:t>
          </a:r>
        </a:p>
      </dgm:t>
    </dgm:pt>
    <dgm:pt modelId="{7409FB71-370C-49DC-8A52-E8BBF309B27C}" type="parTrans" cxnId="{4AD5CE54-E0EA-421E-A2A3-036FB1101406}">
      <dgm:prSet/>
      <dgm:spPr/>
      <dgm:t>
        <a:bodyPr/>
        <a:lstStyle/>
        <a:p>
          <a:endParaRPr lang="en-IN">
            <a:latin typeface="Times New Roman" panose="02020603050405020304" pitchFamily="18" charset="0"/>
            <a:cs typeface="Times New Roman" panose="02020603050405020304" pitchFamily="18" charset="0"/>
          </a:endParaRPr>
        </a:p>
      </dgm:t>
    </dgm:pt>
    <dgm:pt modelId="{8E2161F4-B8B5-467F-B8F9-AF7A8E13C460}" type="sibTrans" cxnId="{4AD5CE54-E0EA-421E-A2A3-036FB1101406}">
      <dgm:prSet/>
      <dgm:spPr/>
      <dgm:t>
        <a:bodyPr/>
        <a:lstStyle/>
        <a:p>
          <a:endParaRPr lang="en-IN">
            <a:latin typeface="Times New Roman" panose="02020603050405020304" pitchFamily="18" charset="0"/>
            <a:cs typeface="Times New Roman" panose="02020603050405020304" pitchFamily="18" charset="0"/>
          </a:endParaRPr>
        </a:p>
      </dgm:t>
    </dgm:pt>
    <dgm:pt modelId="{B7B4404F-9DAB-4796-9AA0-BAA58DCE1C19}">
      <dgm:prSet/>
      <dgm:spPr/>
      <dgm:t>
        <a:bodyPr/>
        <a:lstStyle/>
        <a:p>
          <a:r>
            <a:rPr lang="en-IN" dirty="0">
              <a:latin typeface="Times New Roman" panose="02020603050405020304" pitchFamily="18" charset="0"/>
              <a:cs typeface="Times New Roman" panose="02020603050405020304" pitchFamily="18" charset="0"/>
            </a:rPr>
            <a:t>ANALYSIS</a:t>
          </a:r>
        </a:p>
      </dgm:t>
    </dgm:pt>
    <dgm:pt modelId="{91042C53-EF03-4AF8-9AFF-AB33069F3450}" type="parTrans" cxnId="{01D4376D-9043-48EB-A904-740A90392D23}">
      <dgm:prSet/>
      <dgm:spPr/>
      <dgm:t>
        <a:bodyPr/>
        <a:lstStyle/>
        <a:p>
          <a:endParaRPr lang="en-IN">
            <a:latin typeface="Times New Roman" panose="02020603050405020304" pitchFamily="18" charset="0"/>
            <a:cs typeface="Times New Roman" panose="02020603050405020304" pitchFamily="18" charset="0"/>
          </a:endParaRPr>
        </a:p>
      </dgm:t>
    </dgm:pt>
    <dgm:pt modelId="{7B5875B1-DBB1-4DD6-9E85-62D0A3C7CD09}" type="sibTrans" cxnId="{01D4376D-9043-48EB-A904-740A90392D23}">
      <dgm:prSet/>
      <dgm:spPr/>
      <dgm:t>
        <a:bodyPr/>
        <a:lstStyle/>
        <a:p>
          <a:endParaRPr lang="en-IN">
            <a:latin typeface="Times New Roman" panose="02020603050405020304" pitchFamily="18" charset="0"/>
            <a:cs typeface="Times New Roman" panose="02020603050405020304" pitchFamily="18" charset="0"/>
          </a:endParaRPr>
        </a:p>
      </dgm:t>
    </dgm:pt>
    <dgm:pt modelId="{BFA250CA-9A1A-4122-AFC4-CF25F1889E82}">
      <dgm:prSet/>
      <dgm:spPr/>
      <dgm:t>
        <a:bodyPr/>
        <a:lstStyle/>
        <a:p>
          <a:r>
            <a:rPr lang="en-IN" dirty="0">
              <a:latin typeface="Times New Roman" panose="02020603050405020304" pitchFamily="18" charset="0"/>
              <a:cs typeface="Times New Roman" panose="02020603050405020304" pitchFamily="18" charset="0"/>
            </a:rPr>
            <a:t>CONCLUSION</a:t>
          </a:r>
        </a:p>
      </dgm:t>
    </dgm:pt>
    <dgm:pt modelId="{315FBE89-E7A1-4628-AD89-6E75D4705EA1}" type="parTrans" cxnId="{0F320E04-074E-498F-A904-DAA450CE696A}">
      <dgm:prSet/>
      <dgm:spPr/>
      <dgm:t>
        <a:bodyPr/>
        <a:lstStyle/>
        <a:p>
          <a:endParaRPr lang="en-IN">
            <a:latin typeface="Times New Roman" panose="02020603050405020304" pitchFamily="18" charset="0"/>
            <a:cs typeface="Times New Roman" panose="02020603050405020304" pitchFamily="18" charset="0"/>
          </a:endParaRPr>
        </a:p>
      </dgm:t>
    </dgm:pt>
    <dgm:pt modelId="{2F5AA7BB-635E-4559-AE86-681D84DD17A5}" type="sibTrans" cxnId="{0F320E04-074E-498F-A904-DAA450CE696A}">
      <dgm:prSet/>
      <dgm:spPr/>
      <dgm:t>
        <a:bodyPr/>
        <a:lstStyle/>
        <a:p>
          <a:endParaRPr lang="en-IN">
            <a:latin typeface="Times New Roman" panose="02020603050405020304" pitchFamily="18" charset="0"/>
            <a:cs typeface="Times New Roman" panose="02020603050405020304" pitchFamily="18" charset="0"/>
          </a:endParaRPr>
        </a:p>
      </dgm:t>
    </dgm:pt>
    <dgm:pt modelId="{7742DBB4-B3C4-402C-B279-C042B08D8DD3}">
      <dgm:prSet/>
      <dgm:spPr/>
      <dgm:t>
        <a:bodyPr/>
        <a:lstStyle/>
        <a:p>
          <a:r>
            <a:rPr lang="en-IN" dirty="0">
              <a:latin typeface="Times New Roman" panose="02020603050405020304" pitchFamily="18" charset="0"/>
              <a:cs typeface="Times New Roman" panose="02020603050405020304" pitchFamily="18" charset="0"/>
            </a:rPr>
            <a:t>REFERENCES</a:t>
          </a:r>
        </a:p>
      </dgm:t>
    </dgm:pt>
    <dgm:pt modelId="{0FE45D2D-B3B2-49A7-90A8-1E0F03B8DEBB}" type="parTrans" cxnId="{38661BC7-2328-4018-A412-F040E08920B6}">
      <dgm:prSet/>
      <dgm:spPr/>
      <dgm:t>
        <a:bodyPr/>
        <a:lstStyle/>
        <a:p>
          <a:endParaRPr lang="en-IN">
            <a:latin typeface="Times New Roman" panose="02020603050405020304" pitchFamily="18" charset="0"/>
            <a:cs typeface="Times New Roman" panose="02020603050405020304" pitchFamily="18" charset="0"/>
          </a:endParaRPr>
        </a:p>
      </dgm:t>
    </dgm:pt>
    <dgm:pt modelId="{CDE9416A-1FDB-4E0A-B648-45B242962ABD}" type="sibTrans" cxnId="{38661BC7-2328-4018-A412-F040E08920B6}">
      <dgm:prSet/>
      <dgm:spPr/>
      <dgm:t>
        <a:bodyPr/>
        <a:lstStyle/>
        <a:p>
          <a:endParaRPr lang="en-IN">
            <a:latin typeface="Times New Roman" panose="02020603050405020304" pitchFamily="18" charset="0"/>
            <a:cs typeface="Times New Roman" panose="02020603050405020304" pitchFamily="18" charset="0"/>
          </a:endParaRPr>
        </a:p>
      </dgm:t>
    </dgm:pt>
    <dgm:pt modelId="{B012EE95-87FF-439D-8A80-5FEC5D63C387}">
      <dgm:prSet/>
      <dgm:spPr/>
      <dgm:t>
        <a:bodyPr/>
        <a:lstStyle/>
        <a:p>
          <a:r>
            <a:rPr lang="en-IN" dirty="0">
              <a:latin typeface="Times New Roman" panose="02020603050405020304" pitchFamily="18" charset="0"/>
              <a:cs typeface="Times New Roman" panose="02020603050405020304" pitchFamily="18" charset="0"/>
            </a:rPr>
            <a:t>METHODOLOGY</a:t>
          </a:r>
        </a:p>
      </dgm:t>
    </dgm:pt>
    <dgm:pt modelId="{FC770213-7443-430C-83A0-73C27EFC35D0}" type="parTrans" cxnId="{6B354136-4D7E-41E2-9461-6AAEDB74FF5E}">
      <dgm:prSet/>
      <dgm:spPr/>
      <dgm:t>
        <a:bodyPr/>
        <a:lstStyle/>
        <a:p>
          <a:endParaRPr lang="en-IN">
            <a:latin typeface="Times New Roman" panose="02020603050405020304" pitchFamily="18" charset="0"/>
            <a:cs typeface="Times New Roman" panose="02020603050405020304" pitchFamily="18" charset="0"/>
          </a:endParaRPr>
        </a:p>
      </dgm:t>
    </dgm:pt>
    <dgm:pt modelId="{70146FAF-2A47-49D2-BD32-7B9818725ADA}" type="sibTrans" cxnId="{6B354136-4D7E-41E2-9461-6AAEDB74FF5E}">
      <dgm:prSet/>
      <dgm:spPr/>
      <dgm:t>
        <a:bodyPr/>
        <a:lstStyle/>
        <a:p>
          <a:endParaRPr lang="en-IN">
            <a:latin typeface="Times New Roman" panose="02020603050405020304" pitchFamily="18" charset="0"/>
            <a:cs typeface="Times New Roman" panose="02020603050405020304" pitchFamily="18" charset="0"/>
          </a:endParaRPr>
        </a:p>
      </dgm:t>
    </dgm:pt>
    <dgm:pt modelId="{5150D362-57D1-4635-8DA8-6E6A4D422275}" type="pres">
      <dgm:prSet presAssocID="{11FE820E-4343-4CF1-9CEE-21512E74DBC7}" presName="linearFlow" presStyleCnt="0">
        <dgm:presLayoutVars>
          <dgm:dir/>
          <dgm:resizeHandles val="exact"/>
        </dgm:presLayoutVars>
      </dgm:prSet>
      <dgm:spPr/>
    </dgm:pt>
    <dgm:pt modelId="{BBE0EB13-5A10-49D1-AD51-041E3C9D2D9C}" type="pres">
      <dgm:prSet presAssocID="{101B358E-DB9F-4C80-91A6-533149B3B9B7}" presName="composite" presStyleCnt="0"/>
      <dgm:spPr/>
    </dgm:pt>
    <dgm:pt modelId="{CAB6D15A-5B44-47E5-B96F-4FF89070A600}" type="pres">
      <dgm:prSet presAssocID="{101B358E-DB9F-4C80-91A6-533149B3B9B7}" presName="imgShp" presStyleLbl="fgImgPlace1" presStyleIdx="0"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Slight curve"/>
        </a:ext>
      </dgm:extLst>
    </dgm:pt>
    <dgm:pt modelId="{A3415001-85DC-4BE3-A5C4-6F7CCB36EDF8}" type="pres">
      <dgm:prSet presAssocID="{101B358E-DB9F-4C80-91A6-533149B3B9B7}" presName="txShp" presStyleLbl="node1" presStyleIdx="0" presStyleCnt="8" custLinFactNeighborY="4184">
        <dgm:presLayoutVars>
          <dgm:bulletEnabled val="1"/>
        </dgm:presLayoutVars>
      </dgm:prSet>
      <dgm:spPr/>
    </dgm:pt>
    <dgm:pt modelId="{39F9BE5D-AAE5-4158-9737-C1F27ABF9F2C}" type="pres">
      <dgm:prSet presAssocID="{C045365C-B435-452C-8FA0-5137AB62B8ED}" presName="spacing" presStyleCnt="0"/>
      <dgm:spPr/>
    </dgm:pt>
    <dgm:pt modelId="{ED9891BC-567E-4763-847A-5C547D2E2E59}" type="pres">
      <dgm:prSet presAssocID="{EBAFDB92-0D3D-4CBB-80FD-832D6C305CC4}" presName="composite" presStyleCnt="0"/>
      <dgm:spPr/>
    </dgm:pt>
    <dgm:pt modelId="{9073707B-DEA2-4654-9239-BA981A24A645}" type="pres">
      <dgm:prSet presAssocID="{EBAFDB92-0D3D-4CBB-80FD-832D6C305CC4}" presName="imgShp" presStyleLbl="fgImgPlace1" presStyleIdx="1" presStyleCnt="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rrow Slight curve"/>
        </a:ext>
      </dgm:extLst>
    </dgm:pt>
    <dgm:pt modelId="{D8509D4B-CB63-409E-A961-EFAE6024FD00}" type="pres">
      <dgm:prSet presAssocID="{EBAFDB92-0D3D-4CBB-80FD-832D6C305CC4}" presName="txShp" presStyleLbl="node1" presStyleIdx="1" presStyleCnt="8" custLinFactNeighborY="4184">
        <dgm:presLayoutVars>
          <dgm:bulletEnabled val="1"/>
        </dgm:presLayoutVars>
      </dgm:prSet>
      <dgm:spPr/>
    </dgm:pt>
    <dgm:pt modelId="{9DB0971E-3E53-4F1E-88B9-FA0026BF8A95}" type="pres">
      <dgm:prSet presAssocID="{B6EBF89F-2BD7-42B7-806E-3C89CA73B1D8}" presName="spacing" presStyleCnt="0"/>
      <dgm:spPr/>
    </dgm:pt>
    <dgm:pt modelId="{5D1AE1D1-0547-4789-A669-42C340752B53}" type="pres">
      <dgm:prSet presAssocID="{2A38395B-F731-4A85-80ED-547997AA009C}" presName="composite" presStyleCnt="0"/>
      <dgm:spPr/>
    </dgm:pt>
    <dgm:pt modelId="{98962955-290B-47D6-85AF-20A898889045}" type="pres">
      <dgm:prSet presAssocID="{2A38395B-F731-4A85-80ED-547997AA009C}" presName="imgShp" presStyleLbl="fgImgPlac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rrow Slight curve"/>
        </a:ext>
      </dgm:extLst>
    </dgm:pt>
    <dgm:pt modelId="{06EB72EC-E076-4EBC-97FC-CCAB1EEC8AEA}" type="pres">
      <dgm:prSet presAssocID="{2A38395B-F731-4A85-80ED-547997AA009C}" presName="txShp" presStyleLbl="node1" presStyleIdx="2" presStyleCnt="8">
        <dgm:presLayoutVars>
          <dgm:bulletEnabled val="1"/>
        </dgm:presLayoutVars>
      </dgm:prSet>
      <dgm:spPr/>
    </dgm:pt>
    <dgm:pt modelId="{CD5BBA8D-B2B2-449D-8C30-F011A8AAA2D6}" type="pres">
      <dgm:prSet presAssocID="{CA7D69B8-0DB6-464A-A839-F752E8314C18}" presName="spacing" presStyleCnt="0"/>
      <dgm:spPr/>
    </dgm:pt>
    <dgm:pt modelId="{D9788166-852E-43B3-ADFE-07781167F58E}" type="pres">
      <dgm:prSet presAssocID="{B012EE95-87FF-439D-8A80-5FEC5D63C387}" presName="composite" presStyleCnt="0"/>
      <dgm:spPr/>
    </dgm:pt>
    <dgm:pt modelId="{B40FCD90-81CA-4BD4-BBF4-05C9278CE5AC}" type="pres">
      <dgm:prSet presAssocID="{B012EE95-87FF-439D-8A80-5FEC5D63C387}" presName="imgShp" presStyleLbl="fgImgPlace1" presStyleIdx="3" presStyleCnt="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rrow Slight curve"/>
        </a:ext>
      </dgm:extLst>
    </dgm:pt>
    <dgm:pt modelId="{05F2CF41-28D0-4BBD-A8FC-25C83791C748}" type="pres">
      <dgm:prSet presAssocID="{B012EE95-87FF-439D-8A80-5FEC5D63C387}" presName="txShp" presStyleLbl="node1" presStyleIdx="3" presStyleCnt="8">
        <dgm:presLayoutVars>
          <dgm:bulletEnabled val="1"/>
        </dgm:presLayoutVars>
      </dgm:prSet>
      <dgm:spPr/>
    </dgm:pt>
    <dgm:pt modelId="{5CC6062C-0950-4E5B-B40F-976D7A4A18CD}" type="pres">
      <dgm:prSet presAssocID="{70146FAF-2A47-49D2-BD32-7B9818725ADA}" presName="spacing" presStyleCnt="0"/>
      <dgm:spPr/>
    </dgm:pt>
    <dgm:pt modelId="{26233F33-E939-4863-B420-EFC5E620BE97}" type="pres">
      <dgm:prSet presAssocID="{697A167C-ADA8-47D4-BB5E-2ED578399558}" presName="composite" presStyleCnt="0"/>
      <dgm:spPr/>
    </dgm:pt>
    <dgm:pt modelId="{F632CE54-BE1E-480E-A6AA-7DAFBB99A719}" type="pres">
      <dgm:prSet presAssocID="{697A167C-ADA8-47D4-BB5E-2ED578399558}" presName="imgShp" presStyleLbl="fgImgPlace1" presStyleIdx="4"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Arrow Slight curve"/>
        </a:ext>
      </dgm:extLst>
    </dgm:pt>
    <dgm:pt modelId="{AF2B8931-BC57-434D-A55C-F7C9FF26FD44}" type="pres">
      <dgm:prSet presAssocID="{697A167C-ADA8-47D4-BB5E-2ED578399558}" presName="txShp" presStyleLbl="node1" presStyleIdx="4" presStyleCnt="8">
        <dgm:presLayoutVars>
          <dgm:bulletEnabled val="1"/>
        </dgm:presLayoutVars>
      </dgm:prSet>
      <dgm:spPr/>
    </dgm:pt>
    <dgm:pt modelId="{65482DE2-461C-4BF3-B1C2-29DEEFD9DA42}" type="pres">
      <dgm:prSet presAssocID="{8E2161F4-B8B5-467F-B8F9-AF7A8E13C460}" presName="spacing" presStyleCnt="0"/>
      <dgm:spPr/>
    </dgm:pt>
    <dgm:pt modelId="{2A6D007A-FD87-472B-BE35-2BE7D25E8BC4}" type="pres">
      <dgm:prSet presAssocID="{B7B4404F-9DAB-4796-9AA0-BAA58DCE1C19}" presName="composite" presStyleCnt="0"/>
      <dgm:spPr/>
    </dgm:pt>
    <dgm:pt modelId="{DEEF0805-AE6D-408B-B092-5D7B81931FBB}" type="pres">
      <dgm:prSet presAssocID="{B7B4404F-9DAB-4796-9AA0-BAA58DCE1C19}" presName="imgShp" presStyleLbl="fgImgPlace1" presStyleIdx="5" presStyleCnt="8"/>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Arrow Slight curve"/>
        </a:ext>
      </dgm:extLst>
    </dgm:pt>
    <dgm:pt modelId="{BC535929-823C-47FC-B4FF-F0C3F2CB8EA8}" type="pres">
      <dgm:prSet presAssocID="{B7B4404F-9DAB-4796-9AA0-BAA58DCE1C19}" presName="txShp" presStyleLbl="node1" presStyleIdx="5" presStyleCnt="8">
        <dgm:presLayoutVars>
          <dgm:bulletEnabled val="1"/>
        </dgm:presLayoutVars>
      </dgm:prSet>
      <dgm:spPr/>
    </dgm:pt>
    <dgm:pt modelId="{60EB77C2-9807-4816-846B-F79AA467D6D2}" type="pres">
      <dgm:prSet presAssocID="{7B5875B1-DBB1-4DD6-9E85-62D0A3C7CD09}" presName="spacing" presStyleCnt="0"/>
      <dgm:spPr/>
    </dgm:pt>
    <dgm:pt modelId="{7EBA3BE9-11AE-44B4-9E24-751BAA62AEB6}" type="pres">
      <dgm:prSet presAssocID="{BFA250CA-9A1A-4122-AFC4-CF25F1889E82}" presName="composite" presStyleCnt="0"/>
      <dgm:spPr/>
    </dgm:pt>
    <dgm:pt modelId="{018AE6A5-8EA5-4D25-89FE-DF751A1593E6}" type="pres">
      <dgm:prSet presAssocID="{BFA250CA-9A1A-4122-AFC4-CF25F1889E82}" presName="imgShp" presStyleLbl="fgImgPlace1" presStyleIdx="6"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rrow Slight curve"/>
        </a:ext>
      </dgm:extLst>
    </dgm:pt>
    <dgm:pt modelId="{0C2ACC2D-8C3B-4C94-B519-E24947DC4E2F}" type="pres">
      <dgm:prSet presAssocID="{BFA250CA-9A1A-4122-AFC4-CF25F1889E82}" presName="txShp" presStyleLbl="node1" presStyleIdx="6" presStyleCnt="8">
        <dgm:presLayoutVars>
          <dgm:bulletEnabled val="1"/>
        </dgm:presLayoutVars>
      </dgm:prSet>
      <dgm:spPr/>
    </dgm:pt>
    <dgm:pt modelId="{2FD3CB30-72DA-49C6-AC5A-22784D9E2F8F}" type="pres">
      <dgm:prSet presAssocID="{2F5AA7BB-635E-4559-AE86-681D84DD17A5}" presName="spacing" presStyleCnt="0"/>
      <dgm:spPr/>
    </dgm:pt>
    <dgm:pt modelId="{44F9C423-36AB-47BF-976C-284B65EAC44D}" type="pres">
      <dgm:prSet presAssocID="{7742DBB4-B3C4-402C-B279-C042B08D8DD3}" presName="composite" presStyleCnt="0"/>
      <dgm:spPr/>
    </dgm:pt>
    <dgm:pt modelId="{43301ECA-E8F9-4F36-A5DC-2122DC568020}" type="pres">
      <dgm:prSet presAssocID="{7742DBB4-B3C4-402C-B279-C042B08D8DD3}" presName="imgShp" presStyleLbl="fgImgPlace1" presStyleIdx="7" presStyleCnt="8"/>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rrow Slight curve"/>
        </a:ext>
      </dgm:extLst>
    </dgm:pt>
    <dgm:pt modelId="{466D9D2B-88A7-4B07-9D96-8F90F3EEC3C6}" type="pres">
      <dgm:prSet presAssocID="{7742DBB4-B3C4-402C-B279-C042B08D8DD3}" presName="txShp" presStyleLbl="node1" presStyleIdx="7" presStyleCnt="8">
        <dgm:presLayoutVars>
          <dgm:bulletEnabled val="1"/>
        </dgm:presLayoutVars>
      </dgm:prSet>
      <dgm:spPr/>
    </dgm:pt>
  </dgm:ptLst>
  <dgm:cxnLst>
    <dgm:cxn modelId="{0F320E04-074E-498F-A904-DAA450CE696A}" srcId="{11FE820E-4343-4CF1-9CEE-21512E74DBC7}" destId="{BFA250CA-9A1A-4122-AFC4-CF25F1889E82}" srcOrd="6" destOrd="0" parTransId="{315FBE89-E7A1-4628-AD89-6E75D4705EA1}" sibTransId="{2F5AA7BB-635E-4559-AE86-681D84DD17A5}"/>
    <dgm:cxn modelId="{707E4921-DACF-4FD5-9B90-CC2ABADCC9C9}" type="presOf" srcId="{101B358E-DB9F-4C80-91A6-533149B3B9B7}" destId="{A3415001-85DC-4BE3-A5C4-6F7CCB36EDF8}" srcOrd="0" destOrd="0" presId="urn:microsoft.com/office/officeart/2005/8/layout/vList3"/>
    <dgm:cxn modelId="{6B354136-4D7E-41E2-9461-6AAEDB74FF5E}" srcId="{11FE820E-4343-4CF1-9CEE-21512E74DBC7}" destId="{B012EE95-87FF-439D-8A80-5FEC5D63C387}" srcOrd="3" destOrd="0" parTransId="{FC770213-7443-430C-83A0-73C27EFC35D0}" sibTransId="{70146FAF-2A47-49D2-BD32-7B9818725ADA}"/>
    <dgm:cxn modelId="{47BBF25D-B6FB-4DC2-B9E2-5E13656BE617}" type="presOf" srcId="{EBAFDB92-0D3D-4CBB-80FD-832D6C305CC4}" destId="{D8509D4B-CB63-409E-A961-EFAE6024FD00}" srcOrd="0" destOrd="0" presId="urn:microsoft.com/office/officeart/2005/8/layout/vList3"/>
    <dgm:cxn modelId="{34F46D41-9C47-4733-81F7-43E29B9D37A2}" type="presOf" srcId="{7742DBB4-B3C4-402C-B279-C042B08D8DD3}" destId="{466D9D2B-88A7-4B07-9D96-8F90F3EEC3C6}" srcOrd="0" destOrd="0" presId="urn:microsoft.com/office/officeart/2005/8/layout/vList3"/>
    <dgm:cxn modelId="{01D4376D-9043-48EB-A904-740A90392D23}" srcId="{11FE820E-4343-4CF1-9CEE-21512E74DBC7}" destId="{B7B4404F-9DAB-4796-9AA0-BAA58DCE1C19}" srcOrd="5" destOrd="0" parTransId="{91042C53-EF03-4AF8-9AFF-AB33069F3450}" sibTransId="{7B5875B1-DBB1-4DD6-9E85-62D0A3C7CD09}"/>
    <dgm:cxn modelId="{618A486E-66B4-47D6-97E4-3DDC17198C86}" type="presOf" srcId="{BFA250CA-9A1A-4122-AFC4-CF25F1889E82}" destId="{0C2ACC2D-8C3B-4C94-B519-E24947DC4E2F}" srcOrd="0" destOrd="0" presId="urn:microsoft.com/office/officeart/2005/8/layout/vList3"/>
    <dgm:cxn modelId="{4AD5CE54-E0EA-421E-A2A3-036FB1101406}" srcId="{11FE820E-4343-4CF1-9CEE-21512E74DBC7}" destId="{697A167C-ADA8-47D4-BB5E-2ED578399558}" srcOrd="4" destOrd="0" parTransId="{7409FB71-370C-49DC-8A52-E8BBF309B27C}" sibTransId="{8E2161F4-B8B5-467F-B8F9-AF7A8E13C460}"/>
    <dgm:cxn modelId="{53E6FA55-7ADE-4782-9332-8D25D59E26BD}" type="presOf" srcId="{2A38395B-F731-4A85-80ED-547997AA009C}" destId="{06EB72EC-E076-4EBC-97FC-CCAB1EEC8AEA}" srcOrd="0" destOrd="0" presId="urn:microsoft.com/office/officeart/2005/8/layout/vList3"/>
    <dgm:cxn modelId="{FE9DC88A-5FC5-46DB-BB56-81B675E7DCD0}" type="presOf" srcId="{697A167C-ADA8-47D4-BB5E-2ED578399558}" destId="{AF2B8931-BC57-434D-A55C-F7C9FF26FD44}" srcOrd="0" destOrd="0" presId="urn:microsoft.com/office/officeart/2005/8/layout/vList3"/>
    <dgm:cxn modelId="{1E609D9C-6753-4E0A-AFD5-783F157B4E28}" type="presOf" srcId="{B012EE95-87FF-439D-8A80-5FEC5D63C387}" destId="{05F2CF41-28D0-4BBD-A8FC-25C83791C748}" srcOrd="0" destOrd="0" presId="urn:microsoft.com/office/officeart/2005/8/layout/vList3"/>
    <dgm:cxn modelId="{38661BC7-2328-4018-A412-F040E08920B6}" srcId="{11FE820E-4343-4CF1-9CEE-21512E74DBC7}" destId="{7742DBB4-B3C4-402C-B279-C042B08D8DD3}" srcOrd="7" destOrd="0" parTransId="{0FE45D2D-B3B2-49A7-90A8-1E0F03B8DEBB}" sibTransId="{CDE9416A-1FDB-4E0A-B648-45B242962ABD}"/>
    <dgm:cxn modelId="{AFCF7DDC-23FA-42EA-9EA9-2FE2CE3DCDE2}" srcId="{11FE820E-4343-4CF1-9CEE-21512E74DBC7}" destId="{EBAFDB92-0D3D-4CBB-80FD-832D6C305CC4}" srcOrd="1" destOrd="0" parTransId="{3C80CDCC-A332-4EA7-84FF-FD2E3398AAA8}" sibTransId="{B6EBF89F-2BD7-42B7-806E-3C89CA73B1D8}"/>
    <dgm:cxn modelId="{0F0629EF-E1C6-4CED-A110-E7A4625DB960}" type="presOf" srcId="{B7B4404F-9DAB-4796-9AA0-BAA58DCE1C19}" destId="{BC535929-823C-47FC-B4FF-F0C3F2CB8EA8}" srcOrd="0" destOrd="0" presId="urn:microsoft.com/office/officeart/2005/8/layout/vList3"/>
    <dgm:cxn modelId="{F6BAA8F2-3E19-41FD-9D64-82DC644582D4}" srcId="{11FE820E-4343-4CF1-9CEE-21512E74DBC7}" destId="{101B358E-DB9F-4C80-91A6-533149B3B9B7}" srcOrd="0" destOrd="0" parTransId="{CB05FF4A-EC14-4C1E-A348-979501D016EE}" sibTransId="{C045365C-B435-452C-8FA0-5137AB62B8ED}"/>
    <dgm:cxn modelId="{E2E86AF4-B219-4FF5-8317-7CBAF4081878}" srcId="{11FE820E-4343-4CF1-9CEE-21512E74DBC7}" destId="{2A38395B-F731-4A85-80ED-547997AA009C}" srcOrd="2" destOrd="0" parTransId="{D99FEEB0-5BF3-4E7C-9E7F-90C5623677D0}" sibTransId="{CA7D69B8-0DB6-464A-A839-F752E8314C18}"/>
    <dgm:cxn modelId="{AC67A3FC-D46D-4629-A9C1-72D7426A11F3}" type="presOf" srcId="{11FE820E-4343-4CF1-9CEE-21512E74DBC7}" destId="{5150D362-57D1-4635-8DA8-6E6A4D422275}" srcOrd="0" destOrd="0" presId="urn:microsoft.com/office/officeart/2005/8/layout/vList3"/>
    <dgm:cxn modelId="{5E0EF363-068D-4A54-BC6D-119D77CA373B}" type="presParOf" srcId="{5150D362-57D1-4635-8DA8-6E6A4D422275}" destId="{BBE0EB13-5A10-49D1-AD51-041E3C9D2D9C}" srcOrd="0" destOrd="0" presId="urn:microsoft.com/office/officeart/2005/8/layout/vList3"/>
    <dgm:cxn modelId="{E54E52F2-135F-4083-9EEE-4C7364B97FCA}" type="presParOf" srcId="{BBE0EB13-5A10-49D1-AD51-041E3C9D2D9C}" destId="{CAB6D15A-5B44-47E5-B96F-4FF89070A600}" srcOrd="0" destOrd="0" presId="urn:microsoft.com/office/officeart/2005/8/layout/vList3"/>
    <dgm:cxn modelId="{A733B91F-85D2-4D72-9F96-208C1559DEC9}" type="presParOf" srcId="{BBE0EB13-5A10-49D1-AD51-041E3C9D2D9C}" destId="{A3415001-85DC-4BE3-A5C4-6F7CCB36EDF8}" srcOrd="1" destOrd="0" presId="urn:microsoft.com/office/officeart/2005/8/layout/vList3"/>
    <dgm:cxn modelId="{3E235C26-7A71-40E1-A730-3B9840720AA6}" type="presParOf" srcId="{5150D362-57D1-4635-8DA8-6E6A4D422275}" destId="{39F9BE5D-AAE5-4158-9737-C1F27ABF9F2C}" srcOrd="1" destOrd="0" presId="urn:microsoft.com/office/officeart/2005/8/layout/vList3"/>
    <dgm:cxn modelId="{35A80A3E-7BD6-49FA-85D9-247A15C14255}" type="presParOf" srcId="{5150D362-57D1-4635-8DA8-6E6A4D422275}" destId="{ED9891BC-567E-4763-847A-5C547D2E2E59}" srcOrd="2" destOrd="0" presId="urn:microsoft.com/office/officeart/2005/8/layout/vList3"/>
    <dgm:cxn modelId="{800959B2-660D-45AF-80D3-3F1427193F61}" type="presParOf" srcId="{ED9891BC-567E-4763-847A-5C547D2E2E59}" destId="{9073707B-DEA2-4654-9239-BA981A24A645}" srcOrd="0" destOrd="0" presId="urn:microsoft.com/office/officeart/2005/8/layout/vList3"/>
    <dgm:cxn modelId="{CC342253-4A9A-45C1-B951-97B084B18902}" type="presParOf" srcId="{ED9891BC-567E-4763-847A-5C547D2E2E59}" destId="{D8509D4B-CB63-409E-A961-EFAE6024FD00}" srcOrd="1" destOrd="0" presId="urn:microsoft.com/office/officeart/2005/8/layout/vList3"/>
    <dgm:cxn modelId="{9270CFDE-0685-4FC8-BC7B-900E45052756}" type="presParOf" srcId="{5150D362-57D1-4635-8DA8-6E6A4D422275}" destId="{9DB0971E-3E53-4F1E-88B9-FA0026BF8A95}" srcOrd="3" destOrd="0" presId="urn:microsoft.com/office/officeart/2005/8/layout/vList3"/>
    <dgm:cxn modelId="{A18CD2B1-380B-4371-8595-A25464B2FAC8}" type="presParOf" srcId="{5150D362-57D1-4635-8DA8-6E6A4D422275}" destId="{5D1AE1D1-0547-4789-A669-42C340752B53}" srcOrd="4" destOrd="0" presId="urn:microsoft.com/office/officeart/2005/8/layout/vList3"/>
    <dgm:cxn modelId="{361514E3-C025-4584-99C9-A8C1D354D85B}" type="presParOf" srcId="{5D1AE1D1-0547-4789-A669-42C340752B53}" destId="{98962955-290B-47D6-85AF-20A898889045}" srcOrd="0" destOrd="0" presId="urn:microsoft.com/office/officeart/2005/8/layout/vList3"/>
    <dgm:cxn modelId="{B67814B5-1F8E-44A0-88A0-BE39A1681A1B}" type="presParOf" srcId="{5D1AE1D1-0547-4789-A669-42C340752B53}" destId="{06EB72EC-E076-4EBC-97FC-CCAB1EEC8AEA}" srcOrd="1" destOrd="0" presId="urn:microsoft.com/office/officeart/2005/8/layout/vList3"/>
    <dgm:cxn modelId="{0139F530-650D-4554-96D4-A7DFC8F32A8B}" type="presParOf" srcId="{5150D362-57D1-4635-8DA8-6E6A4D422275}" destId="{CD5BBA8D-B2B2-449D-8C30-F011A8AAA2D6}" srcOrd="5" destOrd="0" presId="urn:microsoft.com/office/officeart/2005/8/layout/vList3"/>
    <dgm:cxn modelId="{20ADE8CD-8BB3-4763-9669-6CBAA8644AB8}" type="presParOf" srcId="{5150D362-57D1-4635-8DA8-6E6A4D422275}" destId="{D9788166-852E-43B3-ADFE-07781167F58E}" srcOrd="6" destOrd="0" presId="urn:microsoft.com/office/officeart/2005/8/layout/vList3"/>
    <dgm:cxn modelId="{5C4A3971-FAEC-4B25-9C3C-A8C4EE432314}" type="presParOf" srcId="{D9788166-852E-43B3-ADFE-07781167F58E}" destId="{B40FCD90-81CA-4BD4-BBF4-05C9278CE5AC}" srcOrd="0" destOrd="0" presId="urn:microsoft.com/office/officeart/2005/8/layout/vList3"/>
    <dgm:cxn modelId="{DA209ABF-04A1-4045-B932-5A5DB22C1F2E}" type="presParOf" srcId="{D9788166-852E-43B3-ADFE-07781167F58E}" destId="{05F2CF41-28D0-4BBD-A8FC-25C83791C748}" srcOrd="1" destOrd="0" presId="urn:microsoft.com/office/officeart/2005/8/layout/vList3"/>
    <dgm:cxn modelId="{3A122D01-A921-4B21-814D-E8619D0CDE97}" type="presParOf" srcId="{5150D362-57D1-4635-8DA8-6E6A4D422275}" destId="{5CC6062C-0950-4E5B-B40F-976D7A4A18CD}" srcOrd="7" destOrd="0" presId="urn:microsoft.com/office/officeart/2005/8/layout/vList3"/>
    <dgm:cxn modelId="{B36E49FE-5050-4154-B651-CFC8C76F52F3}" type="presParOf" srcId="{5150D362-57D1-4635-8DA8-6E6A4D422275}" destId="{26233F33-E939-4863-B420-EFC5E620BE97}" srcOrd="8" destOrd="0" presId="urn:microsoft.com/office/officeart/2005/8/layout/vList3"/>
    <dgm:cxn modelId="{B95A5797-2FFB-4F40-84E5-513FFAE1B30A}" type="presParOf" srcId="{26233F33-E939-4863-B420-EFC5E620BE97}" destId="{F632CE54-BE1E-480E-A6AA-7DAFBB99A719}" srcOrd="0" destOrd="0" presId="urn:microsoft.com/office/officeart/2005/8/layout/vList3"/>
    <dgm:cxn modelId="{6B82ADDF-988C-4EE1-A436-08B96FC0907F}" type="presParOf" srcId="{26233F33-E939-4863-B420-EFC5E620BE97}" destId="{AF2B8931-BC57-434D-A55C-F7C9FF26FD44}" srcOrd="1" destOrd="0" presId="urn:microsoft.com/office/officeart/2005/8/layout/vList3"/>
    <dgm:cxn modelId="{8799C8EB-734F-439F-9017-202029A3FA22}" type="presParOf" srcId="{5150D362-57D1-4635-8DA8-6E6A4D422275}" destId="{65482DE2-461C-4BF3-B1C2-29DEEFD9DA42}" srcOrd="9" destOrd="0" presId="urn:microsoft.com/office/officeart/2005/8/layout/vList3"/>
    <dgm:cxn modelId="{A7C8C099-4572-467D-9E49-36628EB18458}" type="presParOf" srcId="{5150D362-57D1-4635-8DA8-6E6A4D422275}" destId="{2A6D007A-FD87-472B-BE35-2BE7D25E8BC4}" srcOrd="10" destOrd="0" presId="urn:microsoft.com/office/officeart/2005/8/layout/vList3"/>
    <dgm:cxn modelId="{E80F9381-A3A1-4326-9B79-1A18372D3CFF}" type="presParOf" srcId="{2A6D007A-FD87-472B-BE35-2BE7D25E8BC4}" destId="{DEEF0805-AE6D-408B-B092-5D7B81931FBB}" srcOrd="0" destOrd="0" presId="urn:microsoft.com/office/officeart/2005/8/layout/vList3"/>
    <dgm:cxn modelId="{2D92E524-1613-4104-9ACC-269BCD905A0A}" type="presParOf" srcId="{2A6D007A-FD87-472B-BE35-2BE7D25E8BC4}" destId="{BC535929-823C-47FC-B4FF-F0C3F2CB8EA8}" srcOrd="1" destOrd="0" presId="urn:microsoft.com/office/officeart/2005/8/layout/vList3"/>
    <dgm:cxn modelId="{63631A59-4F7D-4B2B-BDC8-7905CD43DCEC}" type="presParOf" srcId="{5150D362-57D1-4635-8DA8-6E6A4D422275}" destId="{60EB77C2-9807-4816-846B-F79AA467D6D2}" srcOrd="11" destOrd="0" presId="urn:microsoft.com/office/officeart/2005/8/layout/vList3"/>
    <dgm:cxn modelId="{B7AC373E-3454-4085-97AC-A1EDFCD5D6EA}" type="presParOf" srcId="{5150D362-57D1-4635-8DA8-6E6A4D422275}" destId="{7EBA3BE9-11AE-44B4-9E24-751BAA62AEB6}" srcOrd="12" destOrd="0" presId="urn:microsoft.com/office/officeart/2005/8/layout/vList3"/>
    <dgm:cxn modelId="{C2904909-70E7-4751-ACEC-306F353906C8}" type="presParOf" srcId="{7EBA3BE9-11AE-44B4-9E24-751BAA62AEB6}" destId="{018AE6A5-8EA5-4D25-89FE-DF751A1593E6}" srcOrd="0" destOrd="0" presId="urn:microsoft.com/office/officeart/2005/8/layout/vList3"/>
    <dgm:cxn modelId="{6AF80E6B-8673-4D65-8794-0BEC67EC2C42}" type="presParOf" srcId="{7EBA3BE9-11AE-44B4-9E24-751BAA62AEB6}" destId="{0C2ACC2D-8C3B-4C94-B519-E24947DC4E2F}" srcOrd="1" destOrd="0" presId="urn:microsoft.com/office/officeart/2005/8/layout/vList3"/>
    <dgm:cxn modelId="{EDE7AD49-1914-439F-B875-67BC016CDD7B}" type="presParOf" srcId="{5150D362-57D1-4635-8DA8-6E6A4D422275}" destId="{2FD3CB30-72DA-49C6-AC5A-22784D9E2F8F}" srcOrd="13" destOrd="0" presId="urn:microsoft.com/office/officeart/2005/8/layout/vList3"/>
    <dgm:cxn modelId="{3DC1F533-F37E-4BE1-81B4-74328B2F05AC}" type="presParOf" srcId="{5150D362-57D1-4635-8DA8-6E6A4D422275}" destId="{44F9C423-36AB-47BF-976C-284B65EAC44D}" srcOrd="14" destOrd="0" presId="urn:microsoft.com/office/officeart/2005/8/layout/vList3"/>
    <dgm:cxn modelId="{D41CDD5E-E3F3-49B1-AE46-7DFCA464D1DC}" type="presParOf" srcId="{44F9C423-36AB-47BF-976C-284B65EAC44D}" destId="{43301ECA-E8F9-4F36-A5DC-2122DC568020}" srcOrd="0" destOrd="0" presId="urn:microsoft.com/office/officeart/2005/8/layout/vList3"/>
    <dgm:cxn modelId="{993C3FD0-22FB-4F15-924C-2F3C502A1810}" type="presParOf" srcId="{44F9C423-36AB-47BF-976C-284B65EAC44D}" destId="{466D9D2B-88A7-4B07-9D96-8F90F3EEC3C6}"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15001-85DC-4BE3-A5C4-6F7CCB36EDF8}">
      <dsp:nvSpPr>
        <dsp:cNvPr id="0" name=""/>
        <dsp:cNvSpPr/>
      </dsp:nvSpPr>
      <dsp:spPr>
        <a:xfrm rot="10800000">
          <a:off x="1638107" y="29852"/>
          <a:ext cx="5801059" cy="707753"/>
        </a:xfrm>
        <a:prstGeom prst="homePlat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100" tIns="129540" rIns="241808" bIns="129540" numCol="1" spcCol="1270" anchor="ctr" anchorCtr="0">
          <a:noAutofit/>
        </a:bodyPr>
        <a:lstStyle/>
        <a:p>
          <a:pPr marL="0" lvl="0" indent="0" algn="ctr" defTabSz="1511300">
            <a:lnSpc>
              <a:spcPct val="90000"/>
            </a:lnSpc>
            <a:spcBef>
              <a:spcPct val="0"/>
            </a:spcBef>
            <a:spcAft>
              <a:spcPct val="35000"/>
            </a:spcAft>
            <a:buNone/>
          </a:pPr>
          <a:r>
            <a:rPr lang="en-IN" sz="3400" kern="1200" dirty="0">
              <a:latin typeface="Times New Roman" panose="02020603050405020304" pitchFamily="18" charset="0"/>
              <a:cs typeface="Times New Roman" panose="02020603050405020304" pitchFamily="18" charset="0"/>
            </a:rPr>
            <a:t>INTRODUCTION</a:t>
          </a:r>
        </a:p>
      </dsp:txBody>
      <dsp:txXfrm rot="10800000">
        <a:off x="1815045" y="29852"/>
        <a:ext cx="5624121" cy="707753"/>
      </dsp:txXfrm>
    </dsp:sp>
    <dsp:sp modelId="{CAB6D15A-5B44-47E5-B96F-4FF89070A600}">
      <dsp:nvSpPr>
        <dsp:cNvPr id="0" name=""/>
        <dsp:cNvSpPr/>
      </dsp:nvSpPr>
      <dsp:spPr>
        <a:xfrm>
          <a:off x="1284230" y="240"/>
          <a:ext cx="707753" cy="70775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8509D4B-CB63-409E-A961-EFAE6024FD00}">
      <dsp:nvSpPr>
        <dsp:cNvPr id="0" name=""/>
        <dsp:cNvSpPr/>
      </dsp:nvSpPr>
      <dsp:spPr>
        <a:xfrm rot="10800000">
          <a:off x="1638107" y="948876"/>
          <a:ext cx="5801059" cy="707753"/>
        </a:xfrm>
        <a:prstGeom prst="homePlat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100" tIns="129540" rIns="241808" bIns="129540" numCol="1" spcCol="1270" anchor="ctr" anchorCtr="0">
          <a:noAutofit/>
        </a:bodyPr>
        <a:lstStyle/>
        <a:p>
          <a:pPr marL="0" lvl="0" indent="0" algn="ctr" defTabSz="1511300">
            <a:lnSpc>
              <a:spcPct val="90000"/>
            </a:lnSpc>
            <a:spcBef>
              <a:spcPct val="0"/>
            </a:spcBef>
            <a:spcAft>
              <a:spcPct val="35000"/>
            </a:spcAft>
            <a:buNone/>
          </a:pPr>
          <a:r>
            <a:rPr lang="en-IN" sz="3400" kern="1200" dirty="0">
              <a:latin typeface="Times New Roman" panose="02020603050405020304" pitchFamily="18" charset="0"/>
              <a:cs typeface="Times New Roman" panose="02020603050405020304" pitchFamily="18" charset="0"/>
            </a:rPr>
            <a:t>BRIEF ON TECHNOLOGY</a:t>
          </a:r>
        </a:p>
      </dsp:txBody>
      <dsp:txXfrm rot="10800000">
        <a:off x="1815045" y="948876"/>
        <a:ext cx="5624121" cy="707753"/>
      </dsp:txXfrm>
    </dsp:sp>
    <dsp:sp modelId="{9073707B-DEA2-4654-9239-BA981A24A645}">
      <dsp:nvSpPr>
        <dsp:cNvPr id="0" name=""/>
        <dsp:cNvSpPr/>
      </dsp:nvSpPr>
      <dsp:spPr>
        <a:xfrm>
          <a:off x="1284230" y="919263"/>
          <a:ext cx="707753" cy="707753"/>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6EB72EC-E076-4EBC-97FC-CCAB1EEC8AEA}">
      <dsp:nvSpPr>
        <dsp:cNvPr id="0" name=""/>
        <dsp:cNvSpPr/>
      </dsp:nvSpPr>
      <dsp:spPr>
        <a:xfrm rot="10800000">
          <a:off x="1638107" y="1838287"/>
          <a:ext cx="5801059" cy="707753"/>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100" tIns="129540" rIns="241808" bIns="129540" numCol="1" spcCol="1270" anchor="ctr" anchorCtr="0">
          <a:noAutofit/>
        </a:bodyPr>
        <a:lstStyle/>
        <a:p>
          <a:pPr marL="0" lvl="0" indent="0" algn="ctr" defTabSz="1511300">
            <a:lnSpc>
              <a:spcPct val="90000"/>
            </a:lnSpc>
            <a:spcBef>
              <a:spcPct val="0"/>
            </a:spcBef>
            <a:spcAft>
              <a:spcPct val="35000"/>
            </a:spcAft>
            <a:buNone/>
          </a:pPr>
          <a:r>
            <a:rPr lang="en-IN" sz="3400" kern="1200" dirty="0">
              <a:latin typeface="Times New Roman" panose="02020603050405020304" pitchFamily="18" charset="0"/>
              <a:cs typeface="Times New Roman" panose="02020603050405020304" pitchFamily="18" charset="0"/>
            </a:rPr>
            <a:t>LITERATURE SURVEY</a:t>
          </a:r>
        </a:p>
      </dsp:txBody>
      <dsp:txXfrm rot="10800000">
        <a:off x="1815045" y="1838287"/>
        <a:ext cx="5624121" cy="707753"/>
      </dsp:txXfrm>
    </dsp:sp>
    <dsp:sp modelId="{98962955-290B-47D6-85AF-20A898889045}">
      <dsp:nvSpPr>
        <dsp:cNvPr id="0" name=""/>
        <dsp:cNvSpPr/>
      </dsp:nvSpPr>
      <dsp:spPr>
        <a:xfrm>
          <a:off x="1284230" y="1838287"/>
          <a:ext cx="707753" cy="7077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5F2CF41-28D0-4BBD-A8FC-25C83791C748}">
      <dsp:nvSpPr>
        <dsp:cNvPr id="0" name=""/>
        <dsp:cNvSpPr/>
      </dsp:nvSpPr>
      <dsp:spPr>
        <a:xfrm rot="10800000">
          <a:off x="1638107" y="2757310"/>
          <a:ext cx="5801059" cy="707753"/>
        </a:xfrm>
        <a:prstGeom prst="homePlate">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100" tIns="129540" rIns="241808" bIns="129540" numCol="1" spcCol="1270" anchor="ctr" anchorCtr="0">
          <a:noAutofit/>
        </a:bodyPr>
        <a:lstStyle/>
        <a:p>
          <a:pPr marL="0" lvl="0" indent="0" algn="ctr" defTabSz="1511300">
            <a:lnSpc>
              <a:spcPct val="90000"/>
            </a:lnSpc>
            <a:spcBef>
              <a:spcPct val="0"/>
            </a:spcBef>
            <a:spcAft>
              <a:spcPct val="35000"/>
            </a:spcAft>
            <a:buNone/>
          </a:pPr>
          <a:r>
            <a:rPr lang="en-IN" sz="3400" kern="1200" dirty="0">
              <a:latin typeface="Times New Roman" panose="02020603050405020304" pitchFamily="18" charset="0"/>
              <a:cs typeface="Times New Roman" panose="02020603050405020304" pitchFamily="18" charset="0"/>
            </a:rPr>
            <a:t>METHODOLOGY</a:t>
          </a:r>
        </a:p>
      </dsp:txBody>
      <dsp:txXfrm rot="10800000">
        <a:off x="1815045" y="2757310"/>
        <a:ext cx="5624121" cy="707753"/>
      </dsp:txXfrm>
    </dsp:sp>
    <dsp:sp modelId="{B40FCD90-81CA-4BD4-BBF4-05C9278CE5AC}">
      <dsp:nvSpPr>
        <dsp:cNvPr id="0" name=""/>
        <dsp:cNvSpPr/>
      </dsp:nvSpPr>
      <dsp:spPr>
        <a:xfrm>
          <a:off x="1284230" y="2757310"/>
          <a:ext cx="707753" cy="707753"/>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F2B8931-BC57-434D-A55C-F7C9FF26FD44}">
      <dsp:nvSpPr>
        <dsp:cNvPr id="0" name=""/>
        <dsp:cNvSpPr/>
      </dsp:nvSpPr>
      <dsp:spPr>
        <a:xfrm rot="10800000">
          <a:off x="1638107" y="3676334"/>
          <a:ext cx="5801059" cy="707753"/>
        </a:xfrm>
        <a:prstGeom prst="homePlate">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100" tIns="129540" rIns="241808" bIns="129540" numCol="1" spcCol="1270" anchor="ctr" anchorCtr="0">
          <a:noAutofit/>
        </a:bodyPr>
        <a:lstStyle/>
        <a:p>
          <a:pPr marL="0" lvl="0" indent="0" algn="ctr" defTabSz="1511300">
            <a:lnSpc>
              <a:spcPct val="90000"/>
            </a:lnSpc>
            <a:spcBef>
              <a:spcPct val="0"/>
            </a:spcBef>
            <a:spcAft>
              <a:spcPct val="35000"/>
            </a:spcAft>
            <a:buNone/>
          </a:pPr>
          <a:r>
            <a:rPr lang="en-IN" sz="3400" kern="1200" dirty="0">
              <a:latin typeface="Times New Roman" panose="02020603050405020304" pitchFamily="18" charset="0"/>
              <a:cs typeface="Times New Roman" panose="02020603050405020304" pitchFamily="18" charset="0"/>
            </a:rPr>
            <a:t>ADVANTAGES</a:t>
          </a:r>
        </a:p>
      </dsp:txBody>
      <dsp:txXfrm rot="10800000">
        <a:off x="1815045" y="3676334"/>
        <a:ext cx="5624121" cy="707753"/>
      </dsp:txXfrm>
    </dsp:sp>
    <dsp:sp modelId="{F632CE54-BE1E-480E-A6AA-7DAFBB99A719}">
      <dsp:nvSpPr>
        <dsp:cNvPr id="0" name=""/>
        <dsp:cNvSpPr/>
      </dsp:nvSpPr>
      <dsp:spPr>
        <a:xfrm>
          <a:off x="1284230" y="3676334"/>
          <a:ext cx="707753" cy="707753"/>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C535929-823C-47FC-B4FF-F0C3F2CB8EA8}">
      <dsp:nvSpPr>
        <dsp:cNvPr id="0" name=""/>
        <dsp:cNvSpPr/>
      </dsp:nvSpPr>
      <dsp:spPr>
        <a:xfrm rot="10800000">
          <a:off x="1638107" y="4595357"/>
          <a:ext cx="5801059" cy="707753"/>
        </a:xfrm>
        <a:prstGeom prst="homePlat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100" tIns="129540" rIns="241808" bIns="129540" numCol="1" spcCol="1270" anchor="ctr" anchorCtr="0">
          <a:noAutofit/>
        </a:bodyPr>
        <a:lstStyle/>
        <a:p>
          <a:pPr marL="0" lvl="0" indent="0" algn="ctr" defTabSz="1511300">
            <a:lnSpc>
              <a:spcPct val="90000"/>
            </a:lnSpc>
            <a:spcBef>
              <a:spcPct val="0"/>
            </a:spcBef>
            <a:spcAft>
              <a:spcPct val="35000"/>
            </a:spcAft>
            <a:buNone/>
          </a:pPr>
          <a:r>
            <a:rPr lang="en-IN" sz="3400" kern="1200" dirty="0">
              <a:latin typeface="Times New Roman" panose="02020603050405020304" pitchFamily="18" charset="0"/>
              <a:cs typeface="Times New Roman" panose="02020603050405020304" pitchFamily="18" charset="0"/>
            </a:rPr>
            <a:t>ANALYSIS</a:t>
          </a:r>
        </a:p>
      </dsp:txBody>
      <dsp:txXfrm rot="10800000">
        <a:off x="1815045" y="4595357"/>
        <a:ext cx="5624121" cy="707753"/>
      </dsp:txXfrm>
    </dsp:sp>
    <dsp:sp modelId="{DEEF0805-AE6D-408B-B092-5D7B81931FBB}">
      <dsp:nvSpPr>
        <dsp:cNvPr id="0" name=""/>
        <dsp:cNvSpPr/>
      </dsp:nvSpPr>
      <dsp:spPr>
        <a:xfrm>
          <a:off x="1284230" y="4595357"/>
          <a:ext cx="707753" cy="707753"/>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C2ACC2D-8C3B-4C94-B519-E24947DC4E2F}">
      <dsp:nvSpPr>
        <dsp:cNvPr id="0" name=""/>
        <dsp:cNvSpPr/>
      </dsp:nvSpPr>
      <dsp:spPr>
        <a:xfrm rot="10800000">
          <a:off x="1638107" y="5514381"/>
          <a:ext cx="5801059" cy="707753"/>
        </a:xfrm>
        <a:prstGeom prst="homePlate">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100" tIns="129540" rIns="241808" bIns="129540" numCol="1" spcCol="1270" anchor="ctr" anchorCtr="0">
          <a:noAutofit/>
        </a:bodyPr>
        <a:lstStyle/>
        <a:p>
          <a:pPr marL="0" lvl="0" indent="0" algn="ctr" defTabSz="1511300">
            <a:lnSpc>
              <a:spcPct val="90000"/>
            </a:lnSpc>
            <a:spcBef>
              <a:spcPct val="0"/>
            </a:spcBef>
            <a:spcAft>
              <a:spcPct val="35000"/>
            </a:spcAft>
            <a:buNone/>
          </a:pPr>
          <a:r>
            <a:rPr lang="en-IN" sz="3400" kern="1200" dirty="0">
              <a:latin typeface="Times New Roman" panose="02020603050405020304" pitchFamily="18" charset="0"/>
              <a:cs typeface="Times New Roman" panose="02020603050405020304" pitchFamily="18" charset="0"/>
            </a:rPr>
            <a:t>CONCLUSION</a:t>
          </a:r>
        </a:p>
      </dsp:txBody>
      <dsp:txXfrm rot="10800000">
        <a:off x="1815045" y="5514381"/>
        <a:ext cx="5624121" cy="707753"/>
      </dsp:txXfrm>
    </dsp:sp>
    <dsp:sp modelId="{018AE6A5-8EA5-4D25-89FE-DF751A1593E6}">
      <dsp:nvSpPr>
        <dsp:cNvPr id="0" name=""/>
        <dsp:cNvSpPr/>
      </dsp:nvSpPr>
      <dsp:spPr>
        <a:xfrm>
          <a:off x="1284230" y="5514381"/>
          <a:ext cx="707753" cy="707753"/>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66D9D2B-88A7-4B07-9D96-8F90F3EEC3C6}">
      <dsp:nvSpPr>
        <dsp:cNvPr id="0" name=""/>
        <dsp:cNvSpPr/>
      </dsp:nvSpPr>
      <dsp:spPr>
        <a:xfrm rot="10800000">
          <a:off x="1638107" y="6433404"/>
          <a:ext cx="5801059" cy="707753"/>
        </a:xfrm>
        <a:prstGeom prst="homePlate">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12100" tIns="129540" rIns="241808" bIns="129540" numCol="1" spcCol="1270" anchor="ctr" anchorCtr="0">
          <a:noAutofit/>
        </a:bodyPr>
        <a:lstStyle/>
        <a:p>
          <a:pPr marL="0" lvl="0" indent="0" algn="ctr" defTabSz="1511300">
            <a:lnSpc>
              <a:spcPct val="90000"/>
            </a:lnSpc>
            <a:spcBef>
              <a:spcPct val="0"/>
            </a:spcBef>
            <a:spcAft>
              <a:spcPct val="35000"/>
            </a:spcAft>
            <a:buNone/>
          </a:pPr>
          <a:r>
            <a:rPr lang="en-IN" sz="3400" kern="1200" dirty="0">
              <a:latin typeface="Times New Roman" panose="02020603050405020304" pitchFamily="18" charset="0"/>
              <a:cs typeface="Times New Roman" panose="02020603050405020304" pitchFamily="18" charset="0"/>
            </a:rPr>
            <a:t>REFERENCES</a:t>
          </a:r>
        </a:p>
      </dsp:txBody>
      <dsp:txXfrm rot="10800000">
        <a:off x="1815045" y="6433404"/>
        <a:ext cx="5624121" cy="707753"/>
      </dsp:txXfrm>
    </dsp:sp>
    <dsp:sp modelId="{43301ECA-E8F9-4F36-A5DC-2122DC568020}">
      <dsp:nvSpPr>
        <dsp:cNvPr id="0" name=""/>
        <dsp:cNvSpPr/>
      </dsp:nvSpPr>
      <dsp:spPr>
        <a:xfrm>
          <a:off x="1284230" y="6433404"/>
          <a:ext cx="707753" cy="707753"/>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50343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5B5D4659-BEFB-4034-B183-D8FCC3E5653B}" type="slidenum">
              <a:rPr lang="en-IN" smtClean="0"/>
              <a:pPr/>
              <a:t>1</a:t>
            </a:fld>
            <a:endParaRPr lang="en-IN"/>
          </a:p>
        </p:txBody>
      </p:sp>
    </p:spTree>
    <p:extLst>
      <p:ext uri="{BB962C8B-B14F-4D97-AF65-F5344CB8AC3E}">
        <p14:creationId xmlns:p14="http://schemas.microsoft.com/office/powerpoint/2010/main" val="4203591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6E25E45C-A29C-CCFE-134C-C48DC2858463}"/>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E06EFB4A-C7F3-FCA3-9A72-924DF408132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7116F674-435A-5D9A-D2D8-9D5BBF193CA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B28B598D-F819-FB05-9EBC-2F3722BFA45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614736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BBB79791-9D6E-5EAD-D193-202FDBC92666}"/>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869AC0C6-51CB-0835-FF46-BA299567A1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024400A9-BBF1-8D59-C659-0CF2D35C00F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F782B070-6652-C545-B5BC-D23028ECEA8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53858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E57B201D-7411-6E83-4373-1396FCDB4A87}"/>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3EB158DF-59D4-8C97-6BCF-2FF32439A84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066D6A5C-9E30-2654-A5C9-B0AF7CF7C33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9EA24D9E-523C-4FDE-1172-60F81C32855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188090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3382B47B-AE8A-7A1C-D0D3-1AB24696BA0E}"/>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1E576250-021A-EF7F-220A-2A3A86CB6E7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31CF80E4-D68B-F9FB-9F44-5BFEAF02EFF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88AA7154-C112-6C72-1F83-3EFFB0DD5DD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665450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90DD1C7F-91C5-9F39-1648-7577D9133F92}"/>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4A1518AC-2E5F-49B7-D6EE-2C4A86C41E9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1CE73BE0-E05C-06E5-8F8A-31E3324DAD3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DD4D958E-C2D1-F5E7-E97C-C648B3B8F9D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278782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85DA7183-FA6A-51E0-77CB-A151ECFD6249}"/>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A2F96461-2852-873F-56CD-C5705CD10A6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A28FD473-ACB4-0181-5F49-6E52C86EBCA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0225785B-8897-D87C-835B-C0BBA74A66D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031890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28D16119-D7EE-F155-7DF9-4C9EB8E8D466}"/>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56BE28BC-7095-2DA1-FFCF-B512F669C25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3A409962-6D1C-4157-4A2D-72E59AD7C76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C9B0AC52-85E1-640C-652B-B54F9C4F684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841606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968C2D7B-F1F9-72E8-1BE3-74647C3EBB30}"/>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D3373274-B722-B1F7-FCBE-C1AAA9EDD8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8F1B5F11-0D17-39D1-62CA-594BCDEAE96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EFB31D7C-0925-CF75-CE70-15694BFA2AA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856717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DB9A06CF-59AE-46F0-CDC4-56E4869A3E13}"/>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4E715EFA-6EBB-F375-0FFB-C30A5E0B51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4520E4A6-5B29-F660-97AF-22B9931E6BC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F67C573F-9F9C-75ED-6C12-F88364F5904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694340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2998C253-51C0-FF7C-BC3F-3E6DB07B3FD7}"/>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2FEC0BC9-A83A-CF30-1352-3B964C0210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495B8CAE-7606-BD4C-DE4F-907FCB558F8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FC0A2184-AA52-6301-B7E1-349A71055EA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36801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8AF523E9-6E33-D3F3-6674-E308008EB052}"/>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00E8009A-0908-147F-38AF-FF26AB8F6D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C40E4559-6B62-24B1-2A68-13C770ED0EA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96E4E747-0320-CCD0-94E0-312A7B98323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166938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69275fbddb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4229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D8ABB30A-4E4D-9CAA-E9F5-FDDD09797695}"/>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8EB97E8A-7B0F-A956-D95D-0B384554FC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37BD13A3-06BB-382F-38D4-67C857B05AE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2B58960C-7EE2-DEE0-297B-B1FA98FB99C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4173301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1282DEF0-CFA4-CC76-CF46-FA14F3725CF9}"/>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1E28AA79-95EC-D6F6-5426-1B158B206D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58110C1F-9BB3-A728-EC50-6AAB6D64E24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7954114A-FE26-9EAE-6257-579F3EC45A9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51597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A5B8E945-E0B5-A868-C6AC-FFAA5D91172B}"/>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7B77BB12-1BDF-00FA-FD1A-4839E65D1CE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EC99A19F-0C70-EEDC-A3FA-A267F3CEB6A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8329AEF8-2770-D910-08F3-9CF5EB44B8E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70125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FDCC0CED-1AA1-3D50-2FAA-4CA29DF2535A}"/>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1989150A-7EC4-EAF8-EC4C-EFB2A7A083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6265AA26-8EAD-EDC7-7084-36B2650FD87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04AED2A3-1BEA-4307-A10B-BE6C598D7C7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27681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a:extLst>
            <a:ext uri="{FF2B5EF4-FFF2-40B4-BE49-F238E27FC236}">
              <a16:creationId xmlns:a16="http://schemas.microsoft.com/office/drawing/2014/main" id="{99197CA3-68B6-6FFC-8F5E-11BEC4735118}"/>
            </a:ext>
          </a:extLst>
        </p:cNvPr>
        <p:cNvGrpSpPr/>
        <p:nvPr/>
      </p:nvGrpSpPr>
      <p:grpSpPr>
        <a:xfrm>
          <a:off x="0" y="0"/>
          <a:ext cx="0" cy="0"/>
          <a:chOff x="0" y="0"/>
          <a:chExt cx="0" cy="0"/>
        </a:xfrm>
      </p:grpSpPr>
      <p:sp>
        <p:nvSpPr>
          <p:cNvPr id="120" name="Google Shape;120;g269275fbddb_2_3:notes">
            <a:extLst>
              <a:ext uri="{FF2B5EF4-FFF2-40B4-BE49-F238E27FC236}">
                <a16:creationId xmlns:a16="http://schemas.microsoft.com/office/drawing/2014/main" id="{A20C4BA2-DAD8-A02B-D684-94D71465682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269275fbddb_2_3:notes">
            <a:extLst>
              <a:ext uri="{FF2B5EF4-FFF2-40B4-BE49-F238E27FC236}">
                <a16:creationId xmlns:a16="http://schemas.microsoft.com/office/drawing/2014/main" id="{BDA81FC0-CCB1-C414-D306-D913FDC0F9E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69275fbddb_2_3:notes">
            <a:extLst>
              <a:ext uri="{FF2B5EF4-FFF2-40B4-BE49-F238E27FC236}">
                <a16:creationId xmlns:a16="http://schemas.microsoft.com/office/drawing/2014/main" id="{683C152B-86E0-E2F4-A529-64EB0DE493C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4117917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
          <p:cNvSpPr>
            <a:spLocks noGrp="1"/>
          </p:cNvSpPr>
          <p:nvPr>
            <p:ph type="pic" idx="2"/>
          </p:nvPr>
        </p:nvSpPr>
        <p:spPr>
          <a:xfrm>
            <a:off x="1792288" y="612775"/>
            <a:ext cx="5486400" cy="4114800"/>
          </a:xfrm>
          <a:prstGeom prst="rect">
            <a:avLst/>
          </a:prstGeom>
          <a:noFill/>
          <a:ln>
            <a:noFill/>
          </a:ln>
        </p:spPr>
      </p:sp>
      <p:sp>
        <p:nvSpPr>
          <p:cNvPr id="68" name="Google Shape;68;p1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M Institute of Technology, Davangere Infrastructure: Details, Reviews,  Facilities">
            <a:extLst>
              <a:ext uri="{FF2B5EF4-FFF2-40B4-BE49-F238E27FC236}">
                <a16:creationId xmlns:a16="http://schemas.microsoft.com/office/drawing/2014/main" id="{62011672-EA4D-AD73-1CFD-BF0598273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76790" cy="93950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p:cNvPicPr>
            <a:picLocks noChangeAspect="1"/>
          </p:cNvPicPr>
          <p:nvPr/>
        </p:nvPicPr>
        <p:blipFill>
          <a:blip r:embed="rId4">
            <a:alphaModFix amt="70000"/>
          </a:blip>
          <a:srcRect t="27482" b="27482"/>
          <a:stretch>
            <a:fillRect/>
          </a:stretch>
        </p:blipFill>
        <p:spPr>
          <a:xfrm>
            <a:off x="-1" y="-98478"/>
            <a:ext cx="18276790" cy="9525346"/>
          </a:xfrm>
          <a:prstGeom prst="rect">
            <a:avLst/>
          </a:prstGeom>
        </p:spPr>
      </p:pic>
      <p:grpSp>
        <p:nvGrpSpPr>
          <p:cNvPr id="12" name="Group 12"/>
          <p:cNvGrpSpPr/>
          <p:nvPr/>
        </p:nvGrpSpPr>
        <p:grpSpPr>
          <a:xfrm>
            <a:off x="0" y="9567966"/>
            <a:ext cx="18288000" cy="819150"/>
            <a:chOff x="0" y="0"/>
            <a:chExt cx="6186311" cy="277095"/>
          </a:xfrm>
        </p:grpSpPr>
        <p:sp>
          <p:nvSpPr>
            <p:cNvPr id="13" name="Freeform 13"/>
            <p:cNvSpPr/>
            <p:nvPr/>
          </p:nvSpPr>
          <p:spPr>
            <a:xfrm>
              <a:off x="0" y="0"/>
              <a:ext cx="6186311" cy="277095"/>
            </a:xfrm>
            <a:custGeom>
              <a:avLst/>
              <a:gdLst/>
              <a:ahLst/>
              <a:cxnLst/>
              <a:rect l="l" t="t" r="r" b="b"/>
              <a:pathLst>
                <a:path w="6186311" h="277095">
                  <a:moveTo>
                    <a:pt x="0" y="0"/>
                  </a:moveTo>
                  <a:lnTo>
                    <a:pt x="6186311" y="0"/>
                  </a:lnTo>
                  <a:lnTo>
                    <a:pt x="6186311" y="277095"/>
                  </a:lnTo>
                  <a:lnTo>
                    <a:pt x="0" y="277095"/>
                  </a:lnTo>
                  <a:close/>
                </a:path>
              </a:pathLst>
            </a:custGeom>
            <a:solidFill>
              <a:srgbClr val="002060"/>
            </a:solidFill>
          </p:spPr>
          <p:txBody>
            <a:bodyPr/>
            <a:lstStyle/>
            <a:p>
              <a:endParaRPr lang="en-IN"/>
            </a:p>
          </p:txBody>
        </p:sp>
      </p:grpSp>
      <p:sp>
        <p:nvSpPr>
          <p:cNvPr id="14" name="TextBox 14"/>
          <p:cNvSpPr txBox="1"/>
          <p:nvPr/>
        </p:nvSpPr>
        <p:spPr>
          <a:xfrm>
            <a:off x="1704627" y="414486"/>
            <a:ext cx="9117045" cy="367345"/>
          </a:xfrm>
          <a:prstGeom prst="rect">
            <a:avLst/>
          </a:prstGeom>
        </p:spPr>
        <p:txBody>
          <a:bodyPr lIns="0" tIns="0" rIns="0" bIns="0" rtlCol="0" anchor="t">
            <a:spAutoFit/>
          </a:bodyPr>
          <a:lstStyle/>
          <a:p>
            <a:pPr>
              <a:lnSpc>
                <a:spcPts val="3080"/>
              </a:lnSpc>
            </a:pPr>
            <a:r>
              <a:rPr lang="en-US" sz="2400" dirty="0">
                <a:solidFill>
                  <a:schemeClr val="tx2"/>
                </a:solidFill>
              </a:rPr>
              <a:t> </a:t>
            </a:r>
            <a:r>
              <a:rPr lang="en-US" sz="2400" dirty="0">
                <a:solidFill>
                  <a:srgbClr val="002060"/>
                </a:solidFill>
                <a:latin typeface="Times New Roman" panose="02020603050405020304" pitchFamily="18" charset="0"/>
                <a:cs typeface="Times New Roman" panose="02020603050405020304" pitchFamily="18" charset="0"/>
              </a:rPr>
              <a:t>Srishyla Educational Trust (R), </a:t>
            </a:r>
            <a:r>
              <a:rPr lang="en-US" sz="2400" dirty="0" err="1">
                <a:solidFill>
                  <a:srgbClr val="002060"/>
                </a:solidFill>
                <a:latin typeface="Times New Roman" panose="02020603050405020304" pitchFamily="18" charset="0"/>
                <a:cs typeface="Times New Roman" panose="02020603050405020304" pitchFamily="18" charset="0"/>
              </a:rPr>
              <a:t>Bheemasamudra</a:t>
            </a:r>
            <a:endParaRPr lang="en-US" sz="2200" dirty="0">
              <a:solidFill>
                <a:srgbClr val="002060"/>
              </a:solidFill>
              <a:latin typeface="Times New Roman" panose="02020603050405020304" pitchFamily="18" charset="0"/>
              <a:cs typeface="Times New Roman" panose="02020603050405020304" pitchFamily="18" charset="0"/>
            </a:endParaRPr>
          </a:p>
        </p:txBody>
      </p:sp>
      <p:sp>
        <p:nvSpPr>
          <p:cNvPr id="15" name="TextBox 15"/>
          <p:cNvSpPr txBox="1"/>
          <p:nvPr/>
        </p:nvSpPr>
        <p:spPr>
          <a:xfrm>
            <a:off x="1704627" y="1231848"/>
            <a:ext cx="7283105" cy="249812"/>
          </a:xfrm>
          <a:prstGeom prst="rect">
            <a:avLst/>
          </a:prstGeom>
        </p:spPr>
        <p:txBody>
          <a:bodyPr lIns="0" tIns="0" rIns="0" bIns="0" rtlCol="0" anchor="t">
            <a:spAutoFit/>
          </a:bodyPr>
          <a:lstStyle/>
          <a:p>
            <a:pPr>
              <a:lnSpc>
                <a:spcPts val="2100"/>
              </a:lnSpc>
            </a:pPr>
            <a:r>
              <a:rPr lang="en-US" sz="1500" dirty="0">
                <a:solidFill>
                  <a:srgbClr val="002060"/>
                </a:solidFill>
                <a:latin typeface="Lato"/>
              </a:rPr>
              <a:t>(</a:t>
            </a:r>
            <a:r>
              <a:rPr lang="en-US" sz="1600" dirty="0">
                <a:solidFill>
                  <a:srgbClr val="002060"/>
                </a:solidFill>
                <a:latin typeface="Times New Roman" panose="02020603050405020304" pitchFamily="18" charset="0"/>
                <a:cs typeface="Times New Roman" panose="02020603050405020304" pitchFamily="18" charset="0"/>
              </a:rPr>
              <a:t>Affiliated to VTU, Belagavi, Approved by AICTE -New Delhi &amp; Govt. of Karnataka)</a:t>
            </a:r>
            <a:endParaRPr lang="en-US" sz="1500" dirty="0">
              <a:solidFill>
                <a:srgbClr val="002060"/>
              </a:solidFill>
              <a:latin typeface="Times New Roman" panose="02020603050405020304" pitchFamily="18" charset="0"/>
              <a:cs typeface="Times New Roman" panose="02020603050405020304" pitchFamily="18" charset="0"/>
            </a:endParaRPr>
          </a:p>
        </p:txBody>
      </p:sp>
      <p:sp>
        <p:nvSpPr>
          <p:cNvPr id="16" name="TextBox 16"/>
          <p:cNvSpPr txBox="1"/>
          <p:nvPr/>
        </p:nvSpPr>
        <p:spPr>
          <a:xfrm>
            <a:off x="1714152" y="726408"/>
            <a:ext cx="8572848" cy="537904"/>
          </a:xfrm>
          <a:prstGeom prst="rect">
            <a:avLst/>
          </a:prstGeom>
        </p:spPr>
        <p:txBody>
          <a:bodyPr wrap="square" lIns="0" tIns="0" rIns="0" bIns="0" rtlCol="0" anchor="t">
            <a:spAutoFit/>
          </a:bodyPr>
          <a:lstStyle/>
          <a:p>
            <a:pPr>
              <a:lnSpc>
                <a:spcPts val="4479"/>
              </a:lnSpc>
            </a:pPr>
            <a:r>
              <a:rPr lang="en-US" altLang="en-US" sz="3600" b="1" dirty="0">
                <a:solidFill>
                  <a:srgbClr val="002060"/>
                </a:solidFill>
                <a:latin typeface="Times New Roman" panose="02020603050405020304" pitchFamily="18" charset="0"/>
                <a:cs typeface="Times New Roman" panose="02020603050405020304" pitchFamily="18" charset="0"/>
              </a:rPr>
              <a:t>G M INSTITUTE OF TECHNOLOGY</a:t>
            </a:r>
          </a:p>
        </p:txBody>
      </p:sp>
      <p:sp>
        <p:nvSpPr>
          <p:cNvPr id="17" name="Content Placeholder 2">
            <a:extLst>
              <a:ext uri="{FF2B5EF4-FFF2-40B4-BE49-F238E27FC236}">
                <a16:creationId xmlns:a16="http://schemas.microsoft.com/office/drawing/2014/main" id="{A169BFCA-4361-4BE2-8D4A-6B94BC778980}"/>
              </a:ext>
            </a:extLst>
          </p:cNvPr>
          <p:cNvSpPr txBox="1">
            <a:spLocks/>
          </p:cNvSpPr>
          <p:nvPr/>
        </p:nvSpPr>
        <p:spPr>
          <a:xfrm>
            <a:off x="2019299" y="2922308"/>
            <a:ext cx="14848466" cy="4600747"/>
          </a:xfrm>
          <a:prstGeom prst="rect">
            <a:avLst/>
          </a:prstGeom>
        </p:spPr>
        <p:txBody>
          <a:bodyPr>
            <a:normAutofit fontScale="62500" lnSpcReduction="20000"/>
          </a:bodyPr>
          <a:lstStyle/>
          <a:p>
            <a:pPr algn="ctr">
              <a:lnSpc>
                <a:spcPct val="150000"/>
              </a:lnSpc>
              <a:spcBef>
                <a:spcPct val="20000"/>
              </a:spcBef>
              <a:buClrTx/>
              <a:defRPr/>
            </a:pPr>
            <a:r>
              <a:rPr lang="en-US" sz="5900" b="1" dirty="0">
                <a:latin typeface="Times New Roman" panose="02020603050405020304" pitchFamily="18" charset="0"/>
                <a:cs typeface="Times New Roman" panose="02020603050405020304" pitchFamily="18" charset="0"/>
              </a:rPr>
              <a:t>Presentation On</a:t>
            </a:r>
          </a:p>
          <a:p>
            <a:pPr marL="0" marR="0" lvl="0" indent="0" algn="ctr" defTabSz="914400" rtl="0" eaLnBrk="1" fontAlgn="auto" latinLnBrk="0" hangingPunct="1">
              <a:lnSpc>
                <a:spcPct val="150000"/>
              </a:lnSpc>
              <a:spcBef>
                <a:spcPct val="20000"/>
              </a:spcBef>
              <a:spcAft>
                <a:spcPts val="0"/>
              </a:spcAft>
              <a:buClrTx/>
              <a:buSzTx/>
              <a:buFont typeface="Arial" pitchFamily="34" charset="0"/>
              <a:buNone/>
              <a:tabLst/>
              <a:defRPr/>
            </a:pPr>
            <a:endParaRPr lang="en-US" sz="1300" b="1"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50000"/>
              </a:lnSpc>
              <a:spcBef>
                <a:spcPct val="20000"/>
              </a:spcBef>
              <a:spcAft>
                <a:spcPts val="0"/>
              </a:spcAft>
              <a:buClrTx/>
              <a:buSzTx/>
              <a:buFont typeface="Arial" pitchFamily="34" charset="0"/>
              <a:buNone/>
              <a:tabLst/>
              <a:defRPr/>
            </a:pPr>
            <a:r>
              <a:rPr lang="en-US" sz="5900" b="1" dirty="0">
                <a:solidFill>
                  <a:schemeClr val="tx1"/>
                </a:solidFill>
                <a:latin typeface="Times New Roman" panose="02020603050405020304" pitchFamily="18" charset="0"/>
                <a:cs typeface="Times New Roman" panose="02020603050405020304" pitchFamily="18" charset="0"/>
              </a:rPr>
              <a:t> Technical Seminar Presentation </a:t>
            </a:r>
          </a:p>
          <a:p>
            <a:pPr marL="0" marR="0" lvl="0" indent="0" algn="ctr" defTabSz="914400" rtl="0" eaLnBrk="1" fontAlgn="auto" latinLnBrk="0" hangingPunct="1">
              <a:lnSpc>
                <a:spcPct val="150000"/>
              </a:lnSpc>
              <a:spcBef>
                <a:spcPct val="20000"/>
              </a:spcBef>
              <a:spcAft>
                <a:spcPts val="0"/>
              </a:spcAft>
              <a:buClrTx/>
              <a:buSzTx/>
              <a:buFont typeface="Arial" pitchFamily="34" charset="0"/>
              <a:buNone/>
              <a:tabLst/>
              <a:defRPr/>
            </a:pPr>
            <a:r>
              <a:rPr lang="en-US" sz="4600" b="1" dirty="0">
                <a:solidFill>
                  <a:schemeClr val="tx1"/>
                </a:solidFill>
                <a:latin typeface="Times New Roman" panose="02020603050405020304" pitchFamily="18" charset="0"/>
                <a:cs typeface="Times New Roman" panose="02020603050405020304" pitchFamily="18" charset="0"/>
              </a:rPr>
              <a:t>“Cloud-Powered Mobility: A Seamless Integration Approach for Mobile Apps ”</a:t>
            </a:r>
          </a:p>
          <a:p>
            <a:pPr marL="0" marR="0" lvl="0" indent="0" algn="ctr" defTabSz="914400" rtl="0" eaLnBrk="1" fontAlgn="auto" latinLnBrk="0" hangingPunct="1">
              <a:lnSpc>
                <a:spcPct val="150000"/>
              </a:lnSpc>
              <a:spcBef>
                <a:spcPct val="20000"/>
              </a:spcBef>
              <a:spcAft>
                <a:spcPts val="0"/>
              </a:spcAft>
              <a:buClrTx/>
              <a:buSzTx/>
              <a:buFont typeface="Arial" pitchFamily="34" charset="0"/>
              <a:buNone/>
              <a:tabLst/>
              <a:defRPr/>
            </a:pPr>
            <a:endParaRPr lang="en-US" sz="1700" dirty="0">
              <a:solidFill>
                <a:srgbClr val="FF0000"/>
              </a:solidFill>
              <a:latin typeface="Times New Roman" panose="02020603050405020304" pitchFamily="18" charset="0"/>
              <a:cs typeface="Times New Roman" panose="02020603050405020304" pitchFamily="18" charset="0"/>
            </a:endParaRPr>
          </a:p>
          <a:p>
            <a:pPr lvl="0" algn="ctr">
              <a:spcBef>
                <a:spcPct val="20000"/>
              </a:spcBef>
              <a:defRPr/>
            </a:pPr>
            <a:endParaRPr lang="en-US" sz="1500" b="1" i="1" dirty="0">
              <a:solidFill>
                <a:srgbClr val="C00000"/>
              </a:solidFill>
              <a:latin typeface="Times New Roman" panose="02020603050405020304" pitchFamily="18" charset="0"/>
              <a:cs typeface="Times New Roman" panose="02020603050405020304" pitchFamily="18" charset="0"/>
            </a:endParaRPr>
          </a:p>
          <a:p>
            <a:pPr lvl="0" algn="ctr">
              <a:spcBef>
                <a:spcPct val="20000"/>
              </a:spcBef>
              <a:defRPr/>
            </a:pPr>
            <a:endParaRPr lang="en-US" sz="1000" b="1" i="1" dirty="0">
              <a:solidFill>
                <a:srgbClr val="C00000"/>
              </a:solidFill>
              <a:latin typeface="Times New Roman" panose="02020603050405020304" pitchFamily="18" charset="0"/>
              <a:cs typeface="Times New Roman" panose="02020603050405020304" pitchFamily="18" charset="0"/>
            </a:endParaRPr>
          </a:p>
          <a:p>
            <a:pPr lvl="0" algn="ctr">
              <a:spcBef>
                <a:spcPct val="20000"/>
              </a:spcBef>
              <a:defRPr/>
            </a:pPr>
            <a:r>
              <a:rPr lang="en-US" sz="5800" b="1" dirty="0">
                <a:solidFill>
                  <a:schemeClr val="tx1"/>
                </a:solidFill>
                <a:latin typeface="Times New Roman" panose="02020603050405020304" pitchFamily="18" charset="0"/>
                <a:cs typeface="Times New Roman" panose="02020603050405020304" pitchFamily="18" charset="0"/>
              </a:rPr>
              <a:t>  </a:t>
            </a:r>
            <a:r>
              <a:rPr lang="en-US" sz="4500" b="1" dirty="0">
                <a:solidFill>
                  <a:schemeClr val="tx1"/>
                </a:solidFill>
                <a:latin typeface="Times New Roman" panose="02020603050405020304" pitchFamily="18" charset="0"/>
                <a:cs typeface="Times New Roman" panose="02020603050405020304" pitchFamily="18" charset="0"/>
              </a:rPr>
              <a:t>    YERRAMSETTY NIRMAL SAI TEJA              (4GM21IS063)</a:t>
            </a:r>
          </a:p>
          <a:p>
            <a:pPr lvl="0" algn="ctr">
              <a:spcBef>
                <a:spcPct val="20000"/>
              </a:spcBef>
              <a:defRPr/>
            </a:pPr>
            <a:endParaRPr lang="en-US" sz="800" dirty="0">
              <a:solidFill>
                <a:srgbClr val="FF0000"/>
              </a:solidFill>
              <a:latin typeface="Times New Roman" panose="02020603050405020304" pitchFamily="18" charset="0"/>
              <a:cs typeface="Times New Roman" panose="02020603050405020304" pitchFamily="18" charset="0"/>
            </a:endParaRPr>
          </a:p>
          <a:p>
            <a:pPr lvl="0" algn="ctr">
              <a:spcBef>
                <a:spcPct val="20000"/>
              </a:spcBef>
              <a:defRPr/>
            </a:pPr>
            <a:endParaRPr lang="en-US" sz="800" dirty="0">
              <a:solidFill>
                <a:srgbClr val="FF0000"/>
              </a:solidFill>
              <a:latin typeface="Times New Roman" panose="02020603050405020304" pitchFamily="18" charset="0"/>
              <a:cs typeface="Times New Roman" panose="02020603050405020304" pitchFamily="18" charset="0"/>
            </a:endParaRPr>
          </a:p>
          <a:p>
            <a:pPr lvl="0" algn="ctr">
              <a:spcBef>
                <a:spcPct val="20000"/>
              </a:spcBef>
              <a:defRPr/>
            </a:pPr>
            <a:endParaRPr lang="en-US" sz="800" dirty="0">
              <a:solidFill>
                <a:srgbClr val="FF0000"/>
              </a:solidFill>
              <a:latin typeface="Times New Roman" panose="02020603050405020304" pitchFamily="18" charset="0"/>
              <a:cs typeface="Times New Roman" panose="02020603050405020304" pitchFamily="18" charset="0"/>
            </a:endParaRPr>
          </a:p>
          <a:p>
            <a:pPr lvl="0" algn="ctr">
              <a:spcBef>
                <a:spcPct val="20000"/>
              </a:spcBef>
              <a:defRPr/>
            </a:pPr>
            <a:endParaRPr lang="en-US" sz="800" dirty="0">
              <a:solidFill>
                <a:srgbClr val="FF0000"/>
              </a:solidFill>
              <a:latin typeface="Times New Roman" panose="02020603050405020304" pitchFamily="18" charset="0"/>
              <a:cs typeface="Times New Roman" panose="02020603050405020304" pitchFamily="18" charset="0"/>
            </a:endParaRPr>
          </a:p>
          <a:p>
            <a:pPr lvl="0" algn="ctr">
              <a:spcBef>
                <a:spcPct val="20000"/>
              </a:spcBef>
              <a:defRPr/>
            </a:pPr>
            <a:endParaRPr lang="en-US" sz="800" dirty="0">
              <a:solidFill>
                <a:srgbClr val="FF0000"/>
              </a:solidFill>
              <a:latin typeface="Times New Roman" panose="02020603050405020304" pitchFamily="18" charset="0"/>
              <a:cs typeface="Times New Roman" panose="02020603050405020304" pitchFamily="18" charset="0"/>
            </a:endParaRPr>
          </a:p>
          <a:p>
            <a:pPr lvl="0" algn="ctr">
              <a:spcBef>
                <a:spcPct val="20000"/>
              </a:spcBef>
              <a:defRPr/>
            </a:pPr>
            <a:r>
              <a:rPr lang="en-US" sz="800" dirty="0">
                <a:solidFill>
                  <a:srgbClr val="FF0000"/>
                </a:solidFill>
                <a:latin typeface="Times New Roman" panose="02020603050405020304" pitchFamily="18" charset="0"/>
                <a:cs typeface="Times New Roman" panose="02020603050405020304" pitchFamily="18" charset="0"/>
              </a:rPr>
              <a:t>.</a:t>
            </a:r>
            <a:r>
              <a:rPr lang="en-US" sz="2800" dirty="0">
                <a:solidFill>
                  <a:srgbClr val="FF0000"/>
                </a:solidFill>
                <a:latin typeface="Times New Roman" panose="02020603050405020304" pitchFamily="18" charset="0"/>
                <a:cs typeface="Times New Roman" panose="02020603050405020304" pitchFamily="18" charset="0"/>
              </a:rPr>
              <a:t>  </a:t>
            </a:r>
            <a:endParaRPr kumimoji="0" lang="en-IN" sz="36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p:sp>
        <p:nvSpPr>
          <p:cNvPr id="18" name="TextBox 17">
            <a:extLst>
              <a:ext uri="{FF2B5EF4-FFF2-40B4-BE49-F238E27FC236}">
                <a16:creationId xmlns:a16="http://schemas.microsoft.com/office/drawing/2014/main" id="{7B052A0A-9E09-4DDF-B8A0-2BB6F01A7616}"/>
              </a:ext>
            </a:extLst>
          </p:cNvPr>
          <p:cNvSpPr txBox="1"/>
          <p:nvPr/>
        </p:nvSpPr>
        <p:spPr>
          <a:xfrm>
            <a:off x="7050945" y="7555916"/>
            <a:ext cx="4174899" cy="1569660"/>
          </a:xfrm>
          <a:prstGeom prst="rect">
            <a:avLst/>
          </a:prstGeom>
          <a:noFill/>
        </p:spPr>
        <p:txBody>
          <a:bodyPr wrap="square" rtlCol="0">
            <a:spAutoFit/>
          </a:bodyPr>
          <a:lstStyle/>
          <a:p>
            <a:pPr algn="ctr"/>
            <a:r>
              <a:rPr lang="en-US" sz="3200" b="1" u="sng" dirty="0">
                <a:latin typeface="Times New Roman" panose="02020603050405020304" pitchFamily="18" charset="0"/>
                <a:ea typeface="Cambria" panose="02040503050406030204" pitchFamily="18" charset="0"/>
                <a:cs typeface="Times New Roman" panose="02020603050405020304" pitchFamily="18" charset="0"/>
              </a:rPr>
              <a:t>Under the Guidance of</a:t>
            </a:r>
          </a:p>
          <a:p>
            <a:pPr algn="ctr"/>
            <a:r>
              <a:rPr lang="en-US" sz="32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Mr. Imran Khan</a:t>
            </a:r>
          </a:p>
          <a:p>
            <a:pPr algn="ctr"/>
            <a:r>
              <a:rPr lang="en-US" sz="3200" b="1" dirty="0">
                <a:solidFill>
                  <a:schemeClr val="tx2"/>
                </a:solidFill>
                <a:latin typeface="Times New Roman" pitchFamily="18" charset="0"/>
                <a:cs typeface="Times New Roman" pitchFamily="18" charset="0"/>
              </a:rPr>
              <a:t> </a:t>
            </a:r>
            <a:r>
              <a:rPr lang="en-IN" sz="2400" b="1" dirty="0">
                <a:solidFill>
                  <a:schemeClr val="tx1"/>
                </a:solidFill>
                <a:latin typeface="Times New Roman" panose="02020603050405020304" pitchFamily="18" charset="0"/>
                <a:cs typeface="Times New Roman" panose="02020603050405020304" pitchFamily="18" charset="0"/>
              </a:rPr>
              <a:t>B.E, </a:t>
            </a:r>
            <a:r>
              <a:rPr lang="en-IN" sz="2400" b="1" dirty="0" err="1">
                <a:solidFill>
                  <a:schemeClr val="tx1"/>
                </a:solidFill>
                <a:latin typeface="Times New Roman" panose="02020603050405020304" pitchFamily="18" charset="0"/>
                <a:cs typeface="Times New Roman" panose="02020603050405020304" pitchFamily="18" charset="0"/>
              </a:rPr>
              <a:t>M.Tech</a:t>
            </a:r>
            <a:r>
              <a:rPr lang="en-IN" sz="2400" b="1" dirty="0">
                <a:solidFill>
                  <a:schemeClr val="tx1"/>
                </a:solidFill>
                <a:latin typeface="Times New Roman" panose="02020603050405020304" pitchFamily="18" charset="0"/>
                <a:cs typeface="Times New Roman" panose="02020603050405020304" pitchFamily="18" charset="0"/>
              </a:rPr>
              <a:t>,(</a:t>
            </a:r>
            <a:r>
              <a:rPr lang="en-IN" sz="2400" b="1" dirty="0" err="1">
                <a:solidFill>
                  <a:schemeClr val="tx1"/>
                </a:solidFill>
                <a:latin typeface="Times New Roman" panose="02020603050405020304" pitchFamily="18" charset="0"/>
                <a:cs typeface="Times New Roman" panose="02020603050405020304" pitchFamily="18" charset="0"/>
              </a:rPr>
              <a:t>Ph.D</a:t>
            </a:r>
            <a:r>
              <a:rPr lang="en-IN" sz="2400" b="1" dirty="0">
                <a:solidFill>
                  <a:schemeClr val="tx1"/>
                </a:solidFill>
                <a:latin typeface="Times New Roman" panose="02020603050405020304" pitchFamily="18" charset="0"/>
                <a:cs typeface="Times New Roman" panose="02020603050405020304" pitchFamily="18" charset="0"/>
              </a:rPr>
              <a:t>)</a:t>
            </a:r>
            <a:endParaRPr lang="en-US" sz="24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89E4F478-91A5-41AF-899F-FE1D8E211D9F}"/>
              </a:ext>
            </a:extLst>
          </p:cNvPr>
          <p:cNvSpPr txBox="1"/>
          <p:nvPr/>
        </p:nvSpPr>
        <p:spPr>
          <a:xfrm>
            <a:off x="3954446" y="2091209"/>
            <a:ext cx="11445762" cy="707886"/>
          </a:xfrm>
          <a:prstGeom prst="rect">
            <a:avLst/>
          </a:prstGeom>
          <a:noFill/>
        </p:spPr>
        <p:txBody>
          <a:bodyPr wrap="none" rtlCol="0">
            <a:spAutoFit/>
          </a:bodyPr>
          <a:lstStyle/>
          <a:p>
            <a:pPr algn="ctr"/>
            <a:r>
              <a:rPr lang="en-US" sz="4000" b="1" dirty="0">
                <a:latin typeface="Times New Roman" panose="02020603050405020304" pitchFamily="18" charset="0"/>
                <a:ea typeface="Cambria" panose="02040503050406030204" pitchFamily="18" charset="0"/>
                <a:cs typeface="Times New Roman" panose="02020603050405020304" pitchFamily="18" charset="0"/>
              </a:rPr>
              <a:t>Department of Information Science &amp; Engineering </a:t>
            </a:r>
            <a:endParaRPr lang="en-IN" sz="4000" b="1" dirty="0">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2" descr="Picture 7">
            <a:extLst>
              <a:ext uri="{FF2B5EF4-FFF2-40B4-BE49-F238E27FC236}">
                <a16:creationId xmlns:a16="http://schemas.microsoft.com/office/drawing/2014/main" id="{B99B2801-7958-BFBC-AE0E-5E5428D54C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495" y="476979"/>
            <a:ext cx="1127417" cy="103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5" name="Picture 4">
            <a:extLst>
              <a:ext uri="{FF2B5EF4-FFF2-40B4-BE49-F238E27FC236}">
                <a16:creationId xmlns:a16="http://schemas.microsoft.com/office/drawing/2014/main" id="{42183CA2-9D3B-8349-5524-A8AFCFBBBA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98676" y="547511"/>
            <a:ext cx="1140366" cy="83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Picture 8">
            <a:extLst>
              <a:ext uri="{FF2B5EF4-FFF2-40B4-BE49-F238E27FC236}">
                <a16:creationId xmlns:a16="http://schemas.microsoft.com/office/drawing/2014/main" id="{F50664C2-4832-52B9-25CF-644B813D20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73848" y="571797"/>
            <a:ext cx="850188" cy="78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 name="TextBox 6">
            <a:extLst>
              <a:ext uri="{FF2B5EF4-FFF2-40B4-BE49-F238E27FC236}">
                <a16:creationId xmlns:a16="http://schemas.microsoft.com/office/drawing/2014/main" id="{61CBFBEF-320B-2B48-4F03-46D932380321}"/>
              </a:ext>
            </a:extLst>
          </p:cNvPr>
          <p:cNvSpPr txBox="1"/>
          <p:nvPr/>
        </p:nvSpPr>
        <p:spPr>
          <a:xfrm>
            <a:off x="12669524" y="7555916"/>
            <a:ext cx="4658303" cy="1569660"/>
          </a:xfrm>
          <a:prstGeom prst="rect">
            <a:avLst/>
          </a:prstGeom>
          <a:noFill/>
        </p:spPr>
        <p:txBody>
          <a:bodyPr wrap="square">
            <a:spAutoFit/>
          </a:bodyPr>
          <a:lstStyle/>
          <a:p>
            <a:pPr algn="ctr"/>
            <a:r>
              <a:rPr lang="en-US" sz="3200" b="1" u="sng" dirty="0">
                <a:solidFill>
                  <a:schemeClr val="tx1"/>
                </a:solidFill>
                <a:latin typeface="Times New Roman" pitchFamily="18" charset="0"/>
                <a:cs typeface="Times New Roman" pitchFamily="18" charset="0"/>
              </a:rPr>
              <a:t>Head of the Department</a:t>
            </a:r>
            <a:r>
              <a:rPr lang="en-US" sz="3200" b="1" dirty="0">
                <a:solidFill>
                  <a:schemeClr val="tx1"/>
                </a:solidFill>
                <a:latin typeface="Times New Roman" pitchFamily="18" charset="0"/>
                <a:cs typeface="Times New Roman" pitchFamily="18" charset="0"/>
              </a:rPr>
              <a:t>:</a:t>
            </a:r>
          </a:p>
          <a:p>
            <a:pPr algn="ctr"/>
            <a:r>
              <a:rPr lang="en-US" sz="3200" dirty="0">
                <a:solidFill>
                  <a:schemeClr val="tx1"/>
                </a:solidFill>
                <a:latin typeface="Times New Roman" pitchFamily="18" charset="0"/>
                <a:cs typeface="Times New Roman" pitchFamily="18" charset="0"/>
              </a:rPr>
              <a:t>   </a:t>
            </a:r>
            <a:r>
              <a:rPr lang="en-US" sz="3200" b="1" dirty="0">
                <a:solidFill>
                  <a:schemeClr val="tx1"/>
                </a:solidFill>
                <a:latin typeface="Times New Roman" pitchFamily="18" charset="0"/>
                <a:cs typeface="Times New Roman" pitchFamily="18" charset="0"/>
              </a:rPr>
              <a:t>Dr. </a:t>
            </a:r>
            <a:r>
              <a:rPr lang="en-US" sz="3200" b="1" dirty="0" err="1">
                <a:solidFill>
                  <a:schemeClr val="tx1"/>
                </a:solidFill>
                <a:latin typeface="Times New Roman" pitchFamily="18" charset="0"/>
                <a:cs typeface="Times New Roman" pitchFamily="18" charset="0"/>
              </a:rPr>
              <a:t>Neelambike</a:t>
            </a:r>
            <a:r>
              <a:rPr lang="en-US" sz="3200" b="1" dirty="0">
                <a:solidFill>
                  <a:schemeClr val="tx1"/>
                </a:solidFill>
                <a:latin typeface="Times New Roman" pitchFamily="18" charset="0"/>
                <a:cs typeface="Times New Roman" pitchFamily="18" charset="0"/>
              </a:rPr>
              <a:t> S</a:t>
            </a:r>
          </a:p>
          <a:p>
            <a:pPr algn="ctr"/>
            <a:r>
              <a:rPr lang="en-US" sz="3200" b="1" dirty="0">
                <a:solidFill>
                  <a:schemeClr val="tx1"/>
                </a:solidFill>
                <a:latin typeface="Times New Roman" pitchFamily="18" charset="0"/>
                <a:cs typeface="Times New Roman" pitchFamily="18" charset="0"/>
              </a:rPr>
              <a:t>     </a:t>
            </a:r>
            <a:r>
              <a:rPr lang="en-US" sz="2400" b="1" dirty="0">
                <a:solidFill>
                  <a:schemeClr val="tx1"/>
                </a:solidFill>
                <a:latin typeface="Times New Roman" pitchFamily="18" charset="0"/>
                <a:cs typeface="Times New Roman" pitchFamily="18" charset="0"/>
              </a:rPr>
              <a:t>B.E, </a:t>
            </a:r>
            <a:r>
              <a:rPr lang="en-US" sz="2400" b="1" dirty="0" err="1">
                <a:solidFill>
                  <a:schemeClr val="tx1"/>
                </a:solidFill>
                <a:latin typeface="Times New Roman" pitchFamily="18" charset="0"/>
                <a:cs typeface="Times New Roman" pitchFamily="18" charset="0"/>
              </a:rPr>
              <a:t>M.Tech</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Ph.D</a:t>
            </a:r>
            <a:r>
              <a:rPr lang="en-US" sz="2400" b="1" dirty="0">
                <a:solidFill>
                  <a:schemeClr val="tx1"/>
                </a:solidFill>
                <a:latin typeface="Times New Roman" pitchFamily="18" charset="0"/>
                <a:cs typeface="Times New Roman" pitchFamily="18" charset="0"/>
              </a:rPr>
              <a:t>,</a:t>
            </a:r>
          </a:p>
        </p:txBody>
      </p:sp>
      <p:sp>
        <p:nvSpPr>
          <p:cNvPr id="21" name="TextBox 20">
            <a:extLst>
              <a:ext uri="{FF2B5EF4-FFF2-40B4-BE49-F238E27FC236}">
                <a16:creationId xmlns:a16="http://schemas.microsoft.com/office/drawing/2014/main" id="{C2CF804D-D041-7B17-9C32-90D76A7F9B64}"/>
              </a:ext>
            </a:extLst>
          </p:cNvPr>
          <p:cNvSpPr txBox="1"/>
          <p:nvPr/>
        </p:nvSpPr>
        <p:spPr>
          <a:xfrm>
            <a:off x="-4231739" y="7604949"/>
            <a:ext cx="13676074" cy="1446550"/>
          </a:xfrm>
          <a:prstGeom prst="rect">
            <a:avLst/>
          </a:prstGeom>
          <a:noFill/>
        </p:spPr>
        <p:txBody>
          <a:bodyPr wrap="square">
            <a:spAutoFit/>
          </a:bodyPr>
          <a:lstStyle/>
          <a:p>
            <a:pPr algn="ctr"/>
            <a:r>
              <a:rPr lang="en-US" sz="3200" b="1" u="sng" dirty="0">
                <a:latin typeface="Times New Roman" panose="02020603050405020304" pitchFamily="18" charset="0"/>
                <a:ea typeface="Cambria" panose="02040503050406030204" pitchFamily="18" charset="0"/>
                <a:cs typeface="Times New Roman" panose="02020603050405020304" pitchFamily="18" charset="0"/>
              </a:rPr>
              <a:t>Internship Coordinator</a:t>
            </a:r>
          </a:p>
          <a:p>
            <a:pPr algn="ctr"/>
            <a:r>
              <a:rPr lang="en-US" sz="32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Mrs. Niveditha N M</a:t>
            </a:r>
          </a:p>
          <a:p>
            <a:pPr algn="ctr"/>
            <a:r>
              <a:rPr lang="en-US" sz="2400" b="1" dirty="0">
                <a:solidFill>
                  <a:schemeClr val="tx2"/>
                </a:solidFill>
                <a:latin typeface="Times New Roman" pitchFamily="18" charset="0"/>
                <a:cs typeface="Times New Roman" pitchFamily="18" charset="0"/>
              </a:rPr>
              <a:t> </a:t>
            </a:r>
            <a:r>
              <a:rPr lang="en-IN" sz="2400" b="1" dirty="0">
                <a:solidFill>
                  <a:schemeClr val="tx1"/>
                </a:solidFill>
                <a:latin typeface="Times New Roman" panose="02020603050405020304" pitchFamily="18" charset="0"/>
                <a:cs typeface="Times New Roman" panose="02020603050405020304" pitchFamily="18" charset="0"/>
              </a:rPr>
              <a:t>B.E, </a:t>
            </a:r>
            <a:r>
              <a:rPr lang="en-IN" sz="2400" b="1" dirty="0" err="1">
                <a:solidFill>
                  <a:schemeClr val="tx1"/>
                </a:solidFill>
                <a:latin typeface="Times New Roman" panose="02020603050405020304" pitchFamily="18" charset="0"/>
                <a:cs typeface="Times New Roman" panose="02020603050405020304" pitchFamily="18" charset="0"/>
              </a:rPr>
              <a:t>M.Tech</a:t>
            </a:r>
            <a:endParaRPr lang="en-US" sz="24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2079D03A-9DA1-A4A5-8BB1-DA205D640D83}"/>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40FA1DA9-5687-097C-6112-34D5A37205E2}"/>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02F14FA8-1237-0B1C-D6A6-C67DF7D28163}"/>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AA95C969-A344-21DA-F7E3-81779EF19613}"/>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A61D32AF-2EAB-003C-72A6-9E93C4654A09}"/>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10</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BD9BF4CF-1BC3-FC2A-7EFA-4FE61AF28834}"/>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87279F2-C9EF-D28B-E72F-E888537F5886}"/>
              </a:ext>
            </a:extLst>
          </p:cNvPr>
          <p:cNvPicPr>
            <a:picLocks noChangeAspect="1"/>
          </p:cNvPicPr>
          <p:nvPr/>
        </p:nvPicPr>
        <p:blipFill>
          <a:blip r:embed="rId3"/>
          <a:srcRect b="9184"/>
          <a:stretch/>
        </p:blipFill>
        <p:spPr>
          <a:xfrm>
            <a:off x="8700629" y="1894177"/>
            <a:ext cx="8264592" cy="6903252"/>
          </a:xfrm>
          <a:prstGeom prst="rect">
            <a:avLst/>
          </a:prstGeom>
        </p:spPr>
      </p:pic>
      <p:sp>
        <p:nvSpPr>
          <p:cNvPr id="7" name="Google Shape;133;g269275fbddb_2_3">
            <a:extLst>
              <a:ext uri="{FF2B5EF4-FFF2-40B4-BE49-F238E27FC236}">
                <a16:creationId xmlns:a16="http://schemas.microsoft.com/office/drawing/2014/main" id="{89E1ACEA-C730-AA55-15E9-428B2973E04C}"/>
              </a:ext>
            </a:extLst>
          </p:cNvPr>
          <p:cNvSpPr txBox="1"/>
          <p:nvPr/>
        </p:nvSpPr>
        <p:spPr>
          <a:xfrm>
            <a:off x="9567811" y="592369"/>
            <a:ext cx="8264592"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Montserrat Black" panose="00000A00000000000000" pitchFamily="2" charset="0"/>
                <a:cs typeface="Times New Roman" panose="02020603050405020304" pitchFamily="18" charset="0"/>
              </a:rPr>
              <a:t>Mobile Cloud Computing</a:t>
            </a:r>
            <a:endParaRPr sz="4400" b="1" dirty="0">
              <a:solidFill>
                <a:schemeClr val="tx1"/>
              </a:solidFill>
              <a:latin typeface="Montserrat Black" panose="00000A00000000000000" pitchFamily="2" charset="0"/>
              <a:cs typeface="Times New Roman" panose="02020603050405020304" pitchFamily="18" charset="0"/>
            </a:endParaRPr>
          </a:p>
        </p:txBody>
      </p:sp>
      <p:pic>
        <p:nvPicPr>
          <p:cNvPr id="9" name="Picture 8">
            <a:extLst>
              <a:ext uri="{FF2B5EF4-FFF2-40B4-BE49-F238E27FC236}">
                <a16:creationId xmlns:a16="http://schemas.microsoft.com/office/drawing/2014/main" id="{638F47CB-1082-5E8C-2F24-691BB6793016}"/>
              </a:ext>
            </a:extLst>
          </p:cNvPr>
          <p:cNvPicPr>
            <a:picLocks noChangeAspect="1"/>
          </p:cNvPicPr>
          <p:nvPr/>
        </p:nvPicPr>
        <p:blipFill>
          <a:blip r:embed="rId4"/>
          <a:stretch>
            <a:fillRect/>
          </a:stretch>
        </p:blipFill>
        <p:spPr>
          <a:xfrm>
            <a:off x="706179" y="1753849"/>
            <a:ext cx="7870743" cy="7037580"/>
          </a:xfrm>
          <a:prstGeom prst="rect">
            <a:avLst/>
          </a:prstGeom>
        </p:spPr>
      </p:pic>
      <p:cxnSp>
        <p:nvCxnSpPr>
          <p:cNvPr id="11" name="Straight Connector 10">
            <a:extLst>
              <a:ext uri="{FF2B5EF4-FFF2-40B4-BE49-F238E27FC236}">
                <a16:creationId xmlns:a16="http://schemas.microsoft.com/office/drawing/2014/main" id="{B62BFA47-2382-8074-5AC2-7AAA8AE5F838}"/>
              </a:ext>
            </a:extLst>
          </p:cNvPr>
          <p:cNvCxnSpPr/>
          <p:nvPr/>
        </p:nvCxnSpPr>
        <p:spPr>
          <a:xfrm>
            <a:off x="8893658" y="1409700"/>
            <a:ext cx="77113" cy="8048932"/>
          </a:xfrm>
          <a:prstGeom prst="line">
            <a:avLst/>
          </a:prstGeom>
        </p:spPr>
        <p:style>
          <a:lnRef idx="1">
            <a:schemeClr val="dk1"/>
          </a:lnRef>
          <a:fillRef idx="0">
            <a:schemeClr val="dk1"/>
          </a:fillRef>
          <a:effectRef idx="0">
            <a:schemeClr val="dk1"/>
          </a:effectRef>
          <a:fontRef idx="minor">
            <a:schemeClr val="tx1"/>
          </a:fontRef>
        </p:style>
      </p:cxnSp>
      <p:sp>
        <p:nvSpPr>
          <p:cNvPr id="12" name="Google Shape;133;g269275fbddb_2_3">
            <a:extLst>
              <a:ext uri="{FF2B5EF4-FFF2-40B4-BE49-F238E27FC236}">
                <a16:creationId xmlns:a16="http://schemas.microsoft.com/office/drawing/2014/main" id="{0039D981-50D3-FA4E-0662-24C932B47820}"/>
              </a:ext>
            </a:extLst>
          </p:cNvPr>
          <p:cNvSpPr txBox="1"/>
          <p:nvPr/>
        </p:nvSpPr>
        <p:spPr>
          <a:xfrm>
            <a:off x="-128661" y="587700"/>
            <a:ext cx="9060875"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Montserrat Black" panose="00000A00000000000000" pitchFamily="2" charset="0"/>
                <a:cs typeface="Times New Roman" panose="02020603050405020304" pitchFamily="18" charset="0"/>
              </a:rPr>
              <a:t>Cloud Computing </a:t>
            </a:r>
            <a:endParaRPr sz="4400" b="1" dirty="0">
              <a:solidFill>
                <a:schemeClr val="tx1"/>
              </a:solidFill>
              <a:latin typeface="Montserrat Black" panose="00000A00000000000000" pitchFamily="2" charset="0"/>
              <a:cs typeface="Times New Roman" panose="02020603050405020304" pitchFamily="18" charset="0"/>
            </a:endParaRPr>
          </a:p>
        </p:txBody>
      </p:sp>
      <p:cxnSp>
        <p:nvCxnSpPr>
          <p:cNvPr id="4" name="Straight Arrow Connector 3">
            <a:extLst>
              <a:ext uri="{FF2B5EF4-FFF2-40B4-BE49-F238E27FC236}">
                <a16:creationId xmlns:a16="http://schemas.microsoft.com/office/drawing/2014/main" id="{14BD4CC6-F3B1-A041-8E7D-DA5981C369CC}"/>
              </a:ext>
            </a:extLst>
          </p:cNvPr>
          <p:cNvCxnSpPr/>
          <p:nvPr/>
        </p:nvCxnSpPr>
        <p:spPr>
          <a:xfrm>
            <a:off x="1928813" y="3757613"/>
            <a:ext cx="785812" cy="4572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300EB80A-32E4-5CFE-5459-41E229E5B0AA}"/>
              </a:ext>
            </a:extLst>
          </p:cNvPr>
          <p:cNvCxnSpPr/>
          <p:nvPr/>
        </p:nvCxnSpPr>
        <p:spPr>
          <a:xfrm>
            <a:off x="4814888" y="2914524"/>
            <a:ext cx="0" cy="661207"/>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C548E588-5FBF-72E9-BB11-BD3F501BDB5F}"/>
              </a:ext>
            </a:extLst>
          </p:cNvPr>
          <p:cNvCxnSpPr/>
          <p:nvPr/>
        </p:nvCxnSpPr>
        <p:spPr>
          <a:xfrm flipV="1">
            <a:off x="6257925" y="3757613"/>
            <a:ext cx="752475" cy="4572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CE002D0-801A-21E3-589F-879CCF3F33E1}"/>
              </a:ext>
            </a:extLst>
          </p:cNvPr>
          <p:cNvCxnSpPr/>
          <p:nvPr/>
        </p:nvCxnSpPr>
        <p:spPr>
          <a:xfrm flipV="1">
            <a:off x="2114550" y="6572250"/>
            <a:ext cx="600075" cy="62865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93787FD-631B-7750-03FA-F1F8D592C0F5}"/>
              </a:ext>
            </a:extLst>
          </p:cNvPr>
          <p:cNvCxnSpPr/>
          <p:nvPr/>
        </p:nvCxnSpPr>
        <p:spPr>
          <a:xfrm flipH="1" flipV="1">
            <a:off x="5886450" y="6672263"/>
            <a:ext cx="942975" cy="61436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10351780"/>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B5E83AA2-D7B0-BF2E-293D-BEE6F200C773}"/>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8B90AC3B-D766-F405-8E9C-707CB0B633BA}"/>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47F303E0-9D6F-B9E2-38A4-2FC9FD4772F3}"/>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19028256-2E10-3241-8B1E-44BAAB10937D}"/>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FBCA059D-D88B-3CE4-D36C-B7A45680E0A7}"/>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11</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FD5FF44C-13D2-BF8D-021C-89C5BB3EA205}"/>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sp>
        <p:nvSpPr>
          <p:cNvPr id="7" name="Google Shape;133;g269275fbddb_2_3">
            <a:extLst>
              <a:ext uri="{FF2B5EF4-FFF2-40B4-BE49-F238E27FC236}">
                <a16:creationId xmlns:a16="http://schemas.microsoft.com/office/drawing/2014/main" id="{1F3683F7-56B5-99B9-DCF2-1724D27AE3AF}"/>
              </a:ext>
            </a:extLst>
          </p:cNvPr>
          <p:cNvSpPr txBox="1"/>
          <p:nvPr/>
        </p:nvSpPr>
        <p:spPr>
          <a:xfrm>
            <a:off x="3587140" y="557279"/>
            <a:ext cx="11893136"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Montserrat Black" panose="00000A00000000000000" pitchFamily="2" charset="0"/>
                <a:cs typeface="Times New Roman" panose="02020603050405020304" pitchFamily="18" charset="0"/>
              </a:rPr>
              <a:t>Examples for Mobile Cloud Computing</a:t>
            </a:r>
            <a:endParaRPr sz="4400" b="1" dirty="0">
              <a:solidFill>
                <a:schemeClr val="tx1"/>
              </a:solidFill>
              <a:latin typeface="Montserrat Black" panose="00000A00000000000000" pitchFamily="2" charset="0"/>
              <a:cs typeface="Times New Roman" panose="02020603050405020304" pitchFamily="18" charset="0"/>
            </a:endParaRPr>
          </a:p>
        </p:txBody>
      </p:sp>
      <p:pic>
        <p:nvPicPr>
          <p:cNvPr id="8" name="Picture 7">
            <a:extLst>
              <a:ext uri="{FF2B5EF4-FFF2-40B4-BE49-F238E27FC236}">
                <a16:creationId xmlns:a16="http://schemas.microsoft.com/office/drawing/2014/main" id="{85E1E4E2-9B66-1E9C-194F-1EEB35DBACF9}"/>
              </a:ext>
            </a:extLst>
          </p:cNvPr>
          <p:cNvPicPr>
            <a:picLocks noChangeAspect="1"/>
          </p:cNvPicPr>
          <p:nvPr/>
        </p:nvPicPr>
        <p:blipFill>
          <a:blip r:embed="rId3"/>
          <a:stretch>
            <a:fillRect/>
          </a:stretch>
        </p:blipFill>
        <p:spPr>
          <a:xfrm>
            <a:off x="2533338" y="2360722"/>
            <a:ext cx="12946938" cy="5988566"/>
          </a:xfrm>
          <a:prstGeom prst="rect">
            <a:avLst/>
          </a:prstGeom>
        </p:spPr>
      </p:pic>
    </p:spTree>
    <p:extLst>
      <p:ext uri="{BB962C8B-B14F-4D97-AF65-F5344CB8AC3E}">
        <p14:creationId xmlns:p14="http://schemas.microsoft.com/office/powerpoint/2010/main" val="385825697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E6E6EBBD-6C6B-BE93-0B06-5A8E612DA1A7}"/>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72081364-C91D-88AC-B77A-55048ED18F99}"/>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10B21523-8E12-E018-2B0A-41B26BFBECDA}"/>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6F8CBC18-FB89-2C5D-426D-F6794DD21DF7}"/>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F2F70E7D-E00C-CCB7-C6F2-6962618A14B4}"/>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12</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504E4E81-7403-3541-E327-77E49DC88810}"/>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sp>
        <p:nvSpPr>
          <p:cNvPr id="7" name="Google Shape;133;g269275fbddb_2_3">
            <a:extLst>
              <a:ext uri="{FF2B5EF4-FFF2-40B4-BE49-F238E27FC236}">
                <a16:creationId xmlns:a16="http://schemas.microsoft.com/office/drawing/2014/main" id="{D732DDF0-8A12-D89C-83EB-7FEEB8EC3305}"/>
              </a:ext>
            </a:extLst>
          </p:cNvPr>
          <p:cNvSpPr txBox="1"/>
          <p:nvPr/>
        </p:nvSpPr>
        <p:spPr>
          <a:xfrm>
            <a:off x="3587140" y="557279"/>
            <a:ext cx="11443431"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Montserrat Black" panose="00000A00000000000000" pitchFamily="2" charset="0"/>
                <a:cs typeface="Times New Roman" panose="02020603050405020304" pitchFamily="18" charset="0"/>
              </a:rPr>
              <a:t>Traditional Approach For Integrating</a:t>
            </a:r>
            <a:endParaRPr sz="4400" b="1" dirty="0">
              <a:solidFill>
                <a:schemeClr val="tx1"/>
              </a:solidFill>
              <a:latin typeface="Montserrat Black" panose="00000A00000000000000" pitchFamily="2" charset="0"/>
              <a:cs typeface="Times New Roman" panose="02020603050405020304" pitchFamily="18" charset="0"/>
            </a:endParaRPr>
          </a:p>
        </p:txBody>
      </p:sp>
      <p:pic>
        <p:nvPicPr>
          <p:cNvPr id="4" name="Picture 3">
            <a:extLst>
              <a:ext uri="{FF2B5EF4-FFF2-40B4-BE49-F238E27FC236}">
                <a16:creationId xmlns:a16="http://schemas.microsoft.com/office/drawing/2014/main" id="{48ADBA52-97D2-6FC5-B468-27B9B92412D1}"/>
              </a:ext>
            </a:extLst>
          </p:cNvPr>
          <p:cNvPicPr>
            <a:picLocks noChangeAspect="1"/>
          </p:cNvPicPr>
          <p:nvPr/>
        </p:nvPicPr>
        <p:blipFill>
          <a:blip r:embed="rId3"/>
          <a:stretch>
            <a:fillRect/>
          </a:stretch>
        </p:blipFill>
        <p:spPr>
          <a:xfrm>
            <a:off x="2737264" y="1822505"/>
            <a:ext cx="11443431" cy="6641990"/>
          </a:xfrm>
          <a:prstGeom prst="rect">
            <a:avLst/>
          </a:prstGeom>
        </p:spPr>
      </p:pic>
    </p:spTree>
    <p:extLst>
      <p:ext uri="{BB962C8B-B14F-4D97-AF65-F5344CB8AC3E}">
        <p14:creationId xmlns:p14="http://schemas.microsoft.com/office/powerpoint/2010/main" val="3994786817"/>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671AC5E5-AAAD-2800-3A58-0A98215F21F3}"/>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CCDC7313-7C34-5CCD-E776-D26172D5BFC9}"/>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69B3B301-E630-29F3-37B4-B1BF6EBDDAF3}"/>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F1314B6A-1B98-90C4-6624-42E974127BAE}"/>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1E371CA0-9977-9195-EF59-A88B13FB164E}"/>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13</a:t>
            </a:fld>
            <a:endParaRPr sz="2400" b="1">
              <a:solidFill>
                <a:schemeClr val="lt1"/>
              </a:solidFill>
              <a:latin typeface="Calibri"/>
              <a:ea typeface="Calibri"/>
              <a:cs typeface="Calibri"/>
              <a:sym typeface="Calibri"/>
            </a:endParaRPr>
          </a:p>
        </p:txBody>
      </p:sp>
      <p:sp>
        <p:nvSpPr>
          <p:cNvPr id="7" name="Google Shape;133;g269275fbddb_2_3">
            <a:extLst>
              <a:ext uri="{FF2B5EF4-FFF2-40B4-BE49-F238E27FC236}">
                <a16:creationId xmlns:a16="http://schemas.microsoft.com/office/drawing/2014/main" id="{BB2EFC5D-B11C-8587-4FDD-3233CF547F1F}"/>
              </a:ext>
            </a:extLst>
          </p:cNvPr>
          <p:cNvSpPr txBox="1"/>
          <p:nvPr/>
        </p:nvSpPr>
        <p:spPr>
          <a:xfrm>
            <a:off x="3587140" y="557279"/>
            <a:ext cx="11443431"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Montserrat Black" panose="00000A00000000000000" pitchFamily="2" charset="0"/>
                <a:cs typeface="Times New Roman" panose="02020603050405020304" pitchFamily="18" charset="0"/>
              </a:rPr>
              <a:t>Tools and Technologies</a:t>
            </a:r>
            <a:endParaRPr sz="4400" b="1" dirty="0">
              <a:solidFill>
                <a:schemeClr val="tx1"/>
              </a:solidFill>
              <a:latin typeface="Montserrat Black" panose="00000A00000000000000" pitchFamily="2" charset="0"/>
              <a:cs typeface="Times New Roman" panose="02020603050405020304" pitchFamily="18" charset="0"/>
            </a:endParaRPr>
          </a:p>
        </p:txBody>
      </p:sp>
      <p:pic>
        <p:nvPicPr>
          <p:cNvPr id="5" name="Picture 4">
            <a:extLst>
              <a:ext uri="{FF2B5EF4-FFF2-40B4-BE49-F238E27FC236}">
                <a16:creationId xmlns:a16="http://schemas.microsoft.com/office/drawing/2014/main" id="{7604878D-1B8D-61D5-B500-E8AE59A08292}"/>
              </a:ext>
            </a:extLst>
          </p:cNvPr>
          <p:cNvPicPr>
            <a:picLocks noChangeAspect="1"/>
          </p:cNvPicPr>
          <p:nvPr/>
        </p:nvPicPr>
        <p:blipFill>
          <a:blip r:embed="rId3"/>
          <a:stretch>
            <a:fillRect/>
          </a:stretch>
        </p:blipFill>
        <p:spPr>
          <a:xfrm>
            <a:off x="2630201" y="1802467"/>
            <a:ext cx="12400370" cy="6682065"/>
          </a:xfrm>
          <a:prstGeom prst="rect">
            <a:avLst/>
          </a:prstGeom>
        </p:spPr>
      </p:pic>
    </p:spTree>
    <p:extLst>
      <p:ext uri="{BB962C8B-B14F-4D97-AF65-F5344CB8AC3E}">
        <p14:creationId xmlns:p14="http://schemas.microsoft.com/office/powerpoint/2010/main" val="73837501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A0E04D42-C957-EFF9-B160-25F23C23BECC}"/>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89926B8B-26E5-9390-4AF7-BA9C7A440056}"/>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FF5DD389-1F29-6F7E-BCFD-2D1BEC56B307}"/>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B5C9859A-0393-1526-E882-BCE70BE9B3F6}"/>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E16F5649-E4B8-9725-FB9F-E2B9261E2888}"/>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14</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1B2D9F64-C6B5-A7EE-EB60-1C3BB490039D}"/>
              </a:ext>
            </a:extLst>
          </p:cNvPr>
          <p:cNvSpPr txBox="1"/>
          <p:nvPr/>
        </p:nvSpPr>
        <p:spPr>
          <a:xfrm>
            <a:off x="3561033" y="1933489"/>
            <a:ext cx="15578872" cy="823752"/>
          </a:xfrm>
          <a:prstGeom prst="rect">
            <a:avLst/>
          </a:prstGeom>
          <a:noFill/>
        </p:spPr>
        <p:txBody>
          <a:bodyPr wrap="square">
            <a:spAutoFit/>
          </a:bodyPr>
          <a:lstStyle/>
          <a:p>
            <a:pPr algn="just">
              <a:lnSpc>
                <a:spcPct val="150000"/>
              </a:lnSpc>
            </a:pPr>
            <a:r>
              <a:rPr lang="en-US" sz="3600" dirty="0">
                <a:latin typeface="+mj-lt"/>
                <a:cs typeface="Times New Roman" panose="02020603050405020304" pitchFamily="18" charset="0"/>
              </a:rPr>
              <a:t>Greater ability to store the data.</a:t>
            </a:r>
            <a:endParaRPr lang="en-IN" sz="2800" dirty="0">
              <a:latin typeface="+mj-lt"/>
              <a:cs typeface="Times New Roman" panose="02020603050405020304" pitchFamily="18" charset="0"/>
            </a:endParaRPr>
          </a:p>
        </p:txBody>
      </p:sp>
      <p:sp>
        <p:nvSpPr>
          <p:cNvPr id="7" name="Google Shape;133;g269275fbddb_2_3">
            <a:extLst>
              <a:ext uri="{FF2B5EF4-FFF2-40B4-BE49-F238E27FC236}">
                <a16:creationId xmlns:a16="http://schemas.microsoft.com/office/drawing/2014/main" id="{5B16DC4C-9167-88CE-CDD4-2D07858A8663}"/>
              </a:ext>
            </a:extLst>
          </p:cNvPr>
          <p:cNvSpPr txBox="1"/>
          <p:nvPr/>
        </p:nvSpPr>
        <p:spPr>
          <a:xfrm>
            <a:off x="2891104" y="569921"/>
            <a:ext cx="11443431"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Montserrat Black" panose="00000A00000000000000" pitchFamily="2" charset="0"/>
                <a:cs typeface="Times New Roman" panose="02020603050405020304" pitchFamily="18" charset="0"/>
              </a:rPr>
              <a:t>Benefits</a:t>
            </a:r>
            <a:endParaRPr sz="4400" b="1" dirty="0">
              <a:solidFill>
                <a:schemeClr val="tx1"/>
              </a:solidFill>
              <a:latin typeface="Montserrat Black" panose="00000A00000000000000" pitchFamily="2" charset="0"/>
              <a:cs typeface="Times New Roman" panose="02020603050405020304" pitchFamily="18" charset="0"/>
            </a:endParaRPr>
          </a:p>
        </p:txBody>
      </p:sp>
      <p:sp>
        <p:nvSpPr>
          <p:cNvPr id="2" name="Arrow: Right 1">
            <a:extLst>
              <a:ext uri="{FF2B5EF4-FFF2-40B4-BE49-F238E27FC236}">
                <a16:creationId xmlns:a16="http://schemas.microsoft.com/office/drawing/2014/main" id="{D04D406D-7316-4BAD-F082-FC11567B39A8}"/>
              </a:ext>
            </a:extLst>
          </p:cNvPr>
          <p:cNvSpPr/>
          <p:nvPr/>
        </p:nvSpPr>
        <p:spPr>
          <a:xfrm>
            <a:off x="1963055" y="1946766"/>
            <a:ext cx="1349829" cy="80989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 name="Arrow: Right 3">
            <a:extLst>
              <a:ext uri="{FF2B5EF4-FFF2-40B4-BE49-F238E27FC236}">
                <a16:creationId xmlns:a16="http://schemas.microsoft.com/office/drawing/2014/main" id="{6ACFC0AF-FEED-EC6F-AFEA-4EC17C5084B1}"/>
              </a:ext>
            </a:extLst>
          </p:cNvPr>
          <p:cNvSpPr/>
          <p:nvPr/>
        </p:nvSpPr>
        <p:spPr>
          <a:xfrm>
            <a:off x="1871907" y="3382308"/>
            <a:ext cx="1349829" cy="80989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080A49D3-69EE-D967-0C02-8E54F3DFB8C1}"/>
              </a:ext>
            </a:extLst>
          </p:cNvPr>
          <p:cNvSpPr/>
          <p:nvPr/>
        </p:nvSpPr>
        <p:spPr>
          <a:xfrm>
            <a:off x="1871905" y="6508090"/>
            <a:ext cx="1349829" cy="80989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2C990F78-3110-3C17-9926-806FBAD7D7A9}"/>
              </a:ext>
            </a:extLst>
          </p:cNvPr>
          <p:cNvSpPr/>
          <p:nvPr/>
        </p:nvSpPr>
        <p:spPr>
          <a:xfrm>
            <a:off x="1871906" y="4992461"/>
            <a:ext cx="1349829" cy="809897"/>
          </a:xfrm>
          <a:prstGeom prs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E9E376CB-C1E4-DBA5-6199-4FB6B5A70986}"/>
              </a:ext>
            </a:extLst>
          </p:cNvPr>
          <p:cNvSpPr txBox="1"/>
          <p:nvPr/>
        </p:nvSpPr>
        <p:spPr>
          <a:xfrm>
            <a:off x="3312884" y="5116359"/>
            <a:ext cx="9667566" cy="646331"/>
          </a:xfrm>
          <a:prstGeom prst="rect">
            <a:avLst/>
          </a:prstGeom>
          <a:noFill/>
        </p:spPr>
        <p:txBody>
          <a:bodyPr wrap="square">
            <a:spAutoFit/>
          </a:bodyPr>
          <a:lstStyle/>
          <a:p>
            <a:r>
              <a:rPr lang="en-US" sz="3600" dirty="0"/>
              <a:t>  Independence from Location.</a:t>
            </a:r>
          </a:p>
        </p:txBody>
      </p:sp>
      <p:sp>
        <p:nvSpPr>
          <p:cNvPr id="18" name="TextBox 17">
            <a:extLst>
              <a:ext uri="{FF2B5EF4-FFF2-40B4-BE49-F238E27FC236}">
                <a16:creationId xmlns:a16="http://schemas.microsoft.com/office/drawing/2014/main" id="{B8666207-0CFF-6B4B-ECBB-BB0CC4A883CE}"/>
              </a:ext>
            </a:extLst>
          </p:cNvPr>
          <p:cNvSpPr txBox="1"/>
          <p:nvPr/>
        </p:nvSpPr>
        <p:spPr>
          <a:xfrm>
            <a:off x="3587140" y="6738703"/>
            <a:ext cx="10401710" cy="646331"/>
          </a:xfrm>
          <a:prstGeom prst="rect">
            <a:avLst/>
          </a:prstGeom>
          <a:noFill/>
        </p:spPr>
        <p:txBody>
          <a:bodyPr wrap="square">
            <a:spAutoFit/>
          </a:bodyPr>
          <a:lstStyle/>
          <a:p>
            <a:r>
              <a:rPr lang="en-US" sz="3600" dirty="0"/>
              <a:t>Enhanced protection from malicious attacks</a:t>
            </a:r>
          </a:p>
        </p:txBody>
      </p:sp>
      <p:sp>
        <p:nvSpPr>
          <p:cNvPr id="20" name="TextBox 19">
            <a:extLst>
              <a:ext uri="{FF2B5EF4-FFF2-40B4-BE49-F238E27FC236}">
                <a16:creationId xmlns:a16="http://schemas.microsoft.com/office/drawing/2014/main" id="{186407D6-4AC6-74E9-C276-DBF3134829D7}"/>
              </a:ext>
            </a:extLst>
          </p:cNvPr>
          <p:cNvSpPr txBox="1"/>
          <p:nvPr/>
        </p:nvSpPr>
        <p:spPr>
          <a:xfrm>
            <a:off x="3312884" y="3494015"/>
            <a:ext cx="14502116" cy="646331"/>
          </a:xfrm>
          <a:prstGeom prst="rect">
            <a:avLst/>
          </a:prstGeom>
          <a:noFill/>
        </p:spPr>
        <p:txBody>
          <a:bodyPr wrap="square">
            <a:spAutoFit/>
          </a:bodyPr>
          <a:lstStyle/>
          <a:p>
            <a:r>
              <a:rPr lang="en-US" sz="3600" dirty="0"/>
              <a:t> Enhanced Functionality of the program.</a:t>
            </a:r>
          </a:p>
        </p:txBody>
      </p:sp>
    </p:spTree>
    <p:extLst>
      <p:ext uri="{BB962C8B-B14F-4D97-AF65-F5344CB8AC3E}">
        <p14:creationId xmlns:p14="http://schemas.microsoft.com/office/powerpoint/2010/main" val="395788978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72C000B8-E19A-72E6-C072-79023549B8BB}"/>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C3F9B8E0-2E6F-ED1C-4410-B178722280F5}"/>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A97FD456-D8E6-B996-0D4F-6B7639E444D2}"/>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6EB10A62-D7BC-DF61-1976-679C27D7C4EF}"/>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8B20548E-1DA4-1572-B20E-BDD7E7B47665}"/>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15</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9EF95706-31E3-F540-8DBC-D408A49CDE71}"/>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sp>
        <p:nvSpPr>
          <p:cNvPr id="7" name="Google Shape;133;g269275fbddb_2_3">
            <a:extLst>
              <a:ext uri="{FF2B5EF4-FFF2-40B4-BE49-F238E27FC236}">
                <a16:creationId xmlns:a16="http://schemas.microsoft.com/office/drawing/2014/main" id="{2BA49438-AE85-6D90-E889-2CA57B277FBB}"/>
              </a:ext>
            </a:extLst>
          </p:cNvPr>
          <p:cNvSpPr txBox="1"/>
          <p:nvPr/>
        </p:nvSpPr>
        <p:spPr>
          <a:xfrm>
            <a:off x="3587140" y="557279"/>
            <a:ext cx="11443431"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Montserrat Black" panose="00000A00000000000000" pitchFamily="2" charset="0"/>
                <a:cs typeface="Times New Roman" panose="02020603050405020304" pitchFamily="18" charset="0"/>
              </a:rPr>
              <a:t>Analysis</a:t>
            </a:r>
            <a:endParaRPr sz="4400" b="1" dirty="0">
              <a:solidFill>
                <a:schemeClr val="tx1"/>
              </a:solidFill>
              <a:latin typeface="Montserrat Black" panose="00000A00000000000000" pitchFamily="2" charset="0"/>
              <a:cs typeface="Times New Roman" panose="02020603050405020304" pitchFamily="18" charset="0"/>
            </a:endParaRPr>
          </a:p>
        </p:txBody>
      </p:sp>
      <p:sp>
        <p:nvSpPr>
          <p:cNvPr id="4" name="TextBox 3">
            <a:extLst>
              <a:ext uri="{FF2B5EF4-FFF2-40B4-BE49-F238E27FC236}">
                <a16:creationId xmlns:a16="http://schemas.microsoft.com/office/drawing/2014/main" id="{1FBF2409-59BF-7E09-CE9A-2380C6A36B03}"/>
              </a:ext>
            </a:extLst>
          </p:cNvPr>
          <p:cNvSpPr txBox="1"/>
          <p:nvPr/>
        </p:nvSpPr>
        <p:spPr>
          <a:xfrm>
            <a:off x="1244147" y="1797872"/>
            <a:ext cx="16129416" cy="6691255"/>
          </a:xfrm>
          <a:prstGeom prst="rect">
            <a:avLst/>
          </a:prstGeom>
          <a:noFill/>
        </p:spPr>
        <p:txBody>
          <a:bodyPr wrap="square">
            <a:spAutoFit/>
          </a:bodyPr>
          <a:lstStyle/>
          <a:p>
            <a:pPr>
              <a:lnSpc>
                <a:spcPct val="150000"/>
              </a:lnSpc>
              <a:buNone/>
            </a:pPr>
            <a:r>
              <a:rPr lang="en-US" sz="2800" dirty="0"/>
              <a:t>The study demonstrates that integrating cloud computing into mobile application development enhances scalability, flexibility, and performance. By offloading data storage and processing to cloud platforms like AWS, Azure, and Google Cloud, mobile apps overcome hardware limitations such as limited memory and processing power.</a:t>
            </a:r>
          </a:p>
          <a:p>
            <a:pPr>
              <a:buNone/>
            </a:pPr>
            <a:endParaRPr lang="en-US" sz="2800" dirty="0"/>
          </a:p>
          <a:p>
            <a:pPr>
              <a:buNone/>
            </a:pPr>
            <a:r>
              <a:rPr lang="en-US" sz="2800" b="1" dirty="0"/>
              <a:t>Key findings include:</a:t>
            </a:r>
          </a:p>
          <a:p>
            <a:pPr marL="457200" indent="-457200">
              <a:lnSpc>
                <a:spcPct val="150000"/>
              </a:lnSpc>
              <a:buFont typeface="Wingdings" panose="05000000000000000000" pitchFamily="2" charset="2"/>
              <a:buChar char="ü"/>
            </a:pPr>
            <a:r>
              <a:rPr lang="en-US" sz="2800" dirty="0"/>
              <a:t>Improved User Experience</a:t>
            </a:r>
          </a:p>
          <a:p>
            <a:pPr marL="457200" indent="-457200">
              <a:lnSpc>
                <a:spcPct val="150000"/>
              </a:lnSpc>
              <a:buFont typeface="Wingdings" panose="05000000000000000000" pitchFamily="2" charset="2"/>
              <a:buChar char="ü"/>
            </a:pPr>
            <a:r>
              <a:rPr lang="en-US" sz="2800" dirty="0"/>
              <a:t>Enhanced Data Storage and Security</a:t>
            </a:r>
          </a:p>
          <a:p>
            <a:pPr marL="457200" indent="-457200">
              <a:lnSpc>
                <a:spcPct val="150000"/>
              </a:lnSpc>
              <a:buFont typeface="Wingdings" panose="05000000000000000000" pitchFamily="2" charset="2"/>
              <a:buChar char="ü"/>
            </a:pPr>
            <a:r>
              <a:rPr lang="en-US" sz="2800" dirty="0"/>
              <a:t>Development Efficiency</a:t>
            </a:r>
          </a:p>
          <a:p>
            <a:pPr marL="457200" indent="-457200">
              <a:lnSpc>
                <a:spcPct val="150000"/>
              </a:lnSpc>
              <a:buFont typeface="Wingdings" panose="05000000000000000000" pitchFamily="2" charset="2"/>
              <a:buChar char="ü"/>
            </a:pPr>
            <a:r>
              <a:rPr lang="en-US" sz="2800" dirty="0"/>
              <a:t>Real-world Applications</a:t>
            </a:r>
          </a:p>
          <a:p>
            <a:pPr>
              <a:lnSpc>
                <a:spcPct val="150000"/>
              </a:lnSpc>
            </a:pPr>
            <a:r>
              <a:rPr lang="en-US" sz="2800" b="1" dirty="0"/>
              <a:t>Challenges</a:t>
            </a:r>
            <a:r>
              <a:rPr lang="en-US" sz="2800" dirty="0"/>
              <a:t> such as latency, network dependence, and data privacy remain critical.</a:t>
            </a:r>
          </a:p>
        </p:txBody>
      </p:sp>
    </p:spTree>
    <p:extLst>
      <p:ext uri="{BB962C8B-B14F-4D97-AF65-F5344CB8AC3E}">
        <p14:creationId xmlns:p14="http://schemas.microsoft.com/office/powerpoint/2010/main" val="4211117919"/>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F76BED0B-B14A-DED8-FCD9-F9D5753FAEFD}"/>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7DDA1A16-EE1B-43A8-FC92-AF7CA4CBA593}"/>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1FB1B20B-8116-7AE9-EBEE-1BA336F2D421}"/>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C4F75360-4537-D2A1-DBFB-A6CB1CDE960E}"/>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AA96F36B-287B-7AF0-01D3-4967268CAC68}"/>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16</a:t>
            </a:fld>
            <a:endParaRPr sz="2400" b="1">
              <a:solidFill>
                <a:schemeClr val="lt1"/>
              </a:solidFill>
              <a:latin typeface="Calibri"/>
              <a:ea typeface="Calibri"/>
              <a:cs typeface="Calibri"/>
              <a:sym typeface="Calibri"/>
            </a:endParaRPr>
          </a:p>
        </p:txBody>
      </p:sp>
      <p:sp>
        <p:nvSpPr>
          <p:cNvPr id="7" name="Google Shape;133;g269275fbddb_2_3">
            <a:extLst>
              <a:ext uri="{FF2B5EF4-FFF2-40B4-BE49-F238E27FC236}">
                <a16:creationId xmlns:a16="http://schemas.microsoft.com/office/drawing/2014/main" id="{4D710ACA-83E1-30BA-8031-BCB42F9962B2}"/>
              </a:ext>
            </a:extLst>
          </p:cNvPr>
          <p:cNvSpPr txBox="1"/>
          <p:nvPr/>
        </p:nvSpPr>
        <p:spPr>
          <a:xfrm>
            <a:off x="3587140" y="557279"/>
            <a:ext cx="11443431"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Montserrat Black" panose="00000A00000000000000" pitchFamily="2" charset="0"/>
                <a:cs typeface="Times New Roman" panose="02020603050405020304" pitchFamily="18" charset="0"/>
              </a:rPr>
              <a:t>Conclusion</a:t>
            </a:r>
            <a:endParaRPr sz="4400" b="1" dirty="0">
              <a:solidFill>
                <a:schemeClr val="tx1"/>
              </a:solidFill>
              <a:latin typeface="Montserrat Black" panose="00000A00000000000000" pitchFamily="2" charset="0"/>
              <a:cs typeface="Times New Roman" panose="02020603050405020304" pitchFamily="18" charset="0"/>
            </a:endParaRPr>
          </a:p>
        </p:txBody>
      </p:sp>
      <p:sp>
        <p:nvSpPr>
          <p:cNvPr id="11" name="TextBox 10">
            <a:extLst>
              <a:ext uri="{FF2B5EF4-FFF2-40B4-BE49-F238E27FC236}">
                <a16:creationId xmlns:a16="http://schemas.microsoft.com/office/drawing/2014/main" id="{2F00CE7C-156E-7654-8DA3-8420B995C869}"/>
              </a:ext>
            </a:extLst>
          </p:cNvPr>
          <p:cNvSpPr txBox="1"/>
          <p:nvPr/>
        </p:nvSpPr>
        <p:spPr>
          <a:xfrm>
            <a:off x="1289154" y="2245144"/>
            <a:ext cx="9450047" cy="6001643"/>
          </a:xfrm>
          <a:prstGeom prst="rect">
            <a:avLst/>
          </a:prstGeom>
          <a:noFill/>
        </p:spPr>
        <p:txBody>
          <a:bodyPr wrap="square">
            <a:spAutoFit/>
          </a:bodyPr>
          <a:lstStyle/>
          <a:p>
            <a:pPr marL="457200" indent="-457200" algn="just">
              <a:buFont typeface="Wingdings" panose="05000000000000000000" pitchFamily="2" charset="2"/>
              <a:buChar char="q"/>
            </a:pPr>
            <a:r>
              <a:rPr lang="en-US" sz="3200" dirty="0"/>
              <a:t>Cloud-powered mobility has revolutionized the way mobile applications are developed and deployed. </a:t>
            </a:r>
          </a:p>
          <a:p>
            <a:pPr marL="457200" indent="-457200" algn="just">
              <a:buFont typeface="Wingdings" panose="05000000000000000000" pitchFamily="2" charset="2"/>
              <a:buChar char="q"/>
            </a:pPr>
            <a:endParaRPr lang="en-US" sz="3200" dirty="0"/>
          </a:p>
          <a:p>
            <a:pPr marL="457200" indent="-457200" algn="just">
              <a:buFont typeface="Wingdings" panose="05000000000000000000" pitchFamily="2" charset="2"/>
              <a:buChar char="q"/>
            </a:pPr>
            <a:r>
              <a:rPr lang="en-US" sz="3200" dirty="0"/>
              <a:t>It offers significant advantages such as cost-effective resource usage, enhanced security, increased storage capacity, and seamless access from any location. </a:t>
            </a:r>
          </a:p>
          <a:p>
            <a:pPr marL="457200" indent="-457200" algn="just">
              <a:buFont typeface="Wingdings" panose="05000000000000000000" pitchFamily="2" charset="2"/>
              <a:buChar char="q"/>
            </a:pPr>
            <a:endParaRPr lang="en-US" sz="3200" dirty="0"/>
          </a:p>
          <a:p>
            <a:pPr marL="457200" indent="-457200" algn="just">
              <a:buFont typeface="Wingdings" panose="05000000000000000000" pitchFamily="2" charset="2"/>
              <a:buChar char="q"/>
            </a:pPr>
            <a:r>
              <a:rPr lang="en-US" sz="3200" dirty="0"/>
              <a:t>These benefits not only improve user experience but also support the growing demand for mobile-first solutions in various industries. </a:t>
            </a:r>
          </a:p>
        </p:txBody>
      </p:sp>
      <p:pic>
        <p:nvPicPr>
          <p:cNvPr id="17" name="Picture 2" descr="See the source image">
            <a:extLst>
              <a:ext uri="{FF2B5EF4-FFF2-40B4-BE49-F238E27FC236}">
                <a16:creationId xmlns:a16="http://schemas.microsoft.com/office/drawing/2014/main" id="{2ABA271D-BFE3-F88E-D265-6CD126F8C8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05" t="11626" r="7660" b="13445"/>
          <a:stretch/>
        </p:blipFill>
        <p:spPr bwMode="auto">
          <a:xfrm>
            <a:off x="11810388" y="2417865"/>
            <a:ext cx="4438949" cy="5372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779781"/>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CA9268A0-C138-D3CE-8AB9-2A82F0DA7420}"/>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ADF7F85F-A8FE-0BDF-C959-7C960B99C7F6}"/>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E2205400-9416-AE95-06B2-1CF110A8EB3A}"/>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7881B670-C995-3587-36B4-607C2022F99F}"/>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0A0D69B2-C227-5323-15E3-F96897E96E9F}"/>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17</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79DD9A01-7E00-11A8-544F-C024CAAC590D}"/>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sp>
        <p:nvSpPr>
          <p:cNvPr id="7" name="Google Shape;133;g269275fbddb_2_3">
            <a:extLst>
              <a:ext uri="{FF2B5EF4-FFF2-40B4-BE49-F238E27FC236}">
                <a16:creationId xmlns:a16="http://schemas.microsoft.com/office/drawing/2014/main" id="{12C0F839-4C82-6F76-D0F3-3343D7F3870F}"/>
              </a:ext>
            </a:extLst>
          </p:cNvPr>
          <p:cNvSpPr txBox="1"/>
          <p:nvPr/>
        </p:nvSpPr>
        <p:spPr>
          <a:xfrm>
            <a:off x="2355484" y="590884"/>
            <a:ext cx="11443431"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Montserrat Black" panose="00000A00000000000000" pitchFamily="2" charset="0"/>
                <a:cs typeface="Times New Roman" panose="02020603050405020304" pitchFamily="18" charset="0"/>
              </a:rPr>
              <a:t>References</a:t>
            </a:r>
            <a:endParaRPr sz="4400" b="1" dirty="0">
              <a:solidFill>
                <a:schemeClr val="tx1"/>
              </a:solidFill>
              <a:latin typeface="Montserrat Black" panose="00000A00000000000000" pitchFamily="2" charset="0"/>
              <a:cs typeface="Times New Roman" panose="02020603050405020304" pitchFamily="18" charset="0"/>
            </a:endParaRPr>
          </a:p>
        </p:txBody>
      </p:sp>
      <p:sp>
        <p:nvSpPr>
          <p:cNvPr id="2" name="Rectangle 1">
            <a:extLst>
              <a:ext uri="{FF2B5EF4-FFF2-40B4-BE49-F238E27FC236}">
                <a16:creationId xmlns:a16="http://schemas.microsoft.com/office/drawing/2014/main" id="{ADD0BCCA-634E-B552-9DCA-2FECF51A409C}"/>
              </a:ext>
            </a:extLst>
          </p:cNvPr>
          <p:cNvSpPr>
            <a:spLocks noChangeArrowheads="1"/>
          </p:cNvSpPr>
          <p:nvPr/>
        </p:nvSpPr>
        <p:spPr bwMode="auto">
          <a:xfrm>
            <a:off x="432910" y="1188660"/>
            <a:ext cx="17358610" cy="8279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sz="2800" dirty="0">
              <a:solidFill>
                <a:schemeClr val="tx1"/>
              </a:solidFill>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800" b="0" i="1" u="none" strike="noStrike" cap="none" normalizeH="0" baseline="0" dirty="0">
                <a:ln>
                  <a:noFill/>
                </a:ln>
                <a:solidFill>
                  <a:schemeClr val="tx1"/>
                </a:solidFill>
                <a:effectLst/>
                <a:latin typeface="Arial" panose="020B0604020202020204" pitchFamily="34" charset="0"/>
              </a:rPr>
              <a:t>M. Bahrami and M. Singhal, The Role of Cloud Computing Architecture in Big Data, Studies in Big Data, 2014.</a:t>
            </a:r>
          </a:p>
          <a:p>
            <a:pPr marR="0" lvl="0" algn="l" defTabSz="914400" rtl="0" eaLnBrk="0" fontAlgn="base" latinLnBrk="0" hangingPunct="0">
              <a:lnSpc>
                <a:spcPct val="100000"/>
              </a:lnSpc>
              <a:spcBef>
                <a:spcPct val="0"/>
              </a:spcBef>
              <a:spcAft>
                <a:spcPct val="0"/>
              </a:spcAft>
              <a:buClrTx/>
              <a:buSzTx/>
              <a:tabLst/>
            </a:pPr>
            <a:endParaRPr kumimoji="0" lang="en-US" altLang="en-US" sz="2800" b="0" i="1"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800" b="0" i="1" u="none" strike="noStrike" cap="none" normalizeH="0" baseline="0" dirty="0">
                <a:ln>
                  <a:noFill/>
                </a:ln>
                <a:solidFill>
                  <a:schemeClr val="tx1"/>
                </a:solidFill>
                <a:effectLst/>
                <a:latin typeface="Arial" panose="020B0604020202020204" pitchFamily="34" charset="0"/>
              </a:rPr>
              <a:t>M. Dias De Assunção et al., Big Data Computing and Clouds: Trends and Future Directions, Journal of Parallel and Distributed Computing, 2015.</a:t>
            </a:r>
          </a:p>
          <a:p>
            <a:pPr marR="0" lvl="0" algn="l" defTabSz="914400" rtl="0" eaLnBrk="0" fontAlgn="base" latinLnBrk="0" hangingPunct="0">
              <a:lnSpc>
                <a:spcPct val="100000"/>
              </a:lnSpc>
              <a:spcBef>
                <a:spcPct val="0"/>
              </a:spcBef>
              <a:spcAft>
                <a:spcPct val="0"/>
              </a:spcAft>
              <a:buClrTx/>
              <a:buSzTx/>
              <a:tabLst/>
            </a:pPr>
            <a:endParaRPr kumimoji="0" lang="en-US" altLang="en-US" sz="2800" b="0" i="1"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800" b="0" i="1" u="none" strike="noStrike" cap="none" normalizeH="0" baseline="0" dirty="0">
                <a:ln>
                  <a:noFill/>
                </a:ln>
                <a:solidFill>
                  <a:schemeClr val="tx1"/>
                </a:solidFill>
                <a:effectLst/>
                <a:latin typeface="Arial" panose="020B0604020202020204" pitchFamily="34" charset="0"/>
              </a:rPr>
              <a:t>W. Song and S. Xiao-Long, Review of Mobile Cloud Computing, 2011.</a:t>
            </a:r>
          </a:p>
          <a:p>
            <a:pPr marR="0" lvl="0" algn="l" defTabSz="914400" rtl="0" eaLnBrk="0" fontAlgn="base" latinLnBrk="0" hangingPunct="0">
              <a:lnSpc>
                <a:spcPct val="100000"/>
              </a:lnSpc>
              <a:spcBef>
                <a:spcPct val="0"/>
              </a:spcBef>
              <a:spcAft>
                <a:spcPct val="0"/>
              </a:spcAft>
              <a:buClrTx/>
              <a:buSzTx/>
              <a:tabLst/>
            </a:pPr>
            <a:endParaRPr kumimoji="0" lang="en-US" altLang="en-US" sz="2800" b="0" i="1"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800" b="0" i="1" u="none" strike="noStrike" cap="none" normalizeH="0" baseline="0" dirty="0">
                <a:ln>
                  <a:noFill/>
                </a:ln>
                <a:solidFill>
                  <a:schemeClr val="tx1"/>
                </a:solidFill>
                <a:effectLst/>
                <a:latin typeface="Arial" panose="020B0604020202020204" pitchFamily="34" charset="0"/>
              </a:rPr>
              <a:t>S. S. Qureshi et al., Mobile Cloud Computing as Future for Mobile Applications - Implementation Methods and Challenging Issues, 2011.</a:t>
            </a:r>
          </a:p>
          <a:p>
            <a:pPr marR="0" lvl="0" algn="l" defTabSz="914400" rtl="0" eaLnBrk="0" fontAlgn="base" latinLnBrk="0" hangingPunct="0">
              <a:lnSpc>
                <a:spcPct val="100000"/>
              </a:lnSpc>
              <a:spcBef>
                <a:spcPct val="0"/>
              </a:spcBef>
              <a:spcAft>
                <a:spcPct val="0"/>
              </a:spcAft>
              <a:buClrTx/>
              <a:buSzTx/>
              <a:tabLst/>
            </a:pPr>
            <a:endParaRPr kumimoji="0" lang="en-US" altLang="en-US" sz="2800" b="0" i="1"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800" b="0" i="1" u="none" strike="noStrike" cap="none" normalizeH="0" baseline="0" dirty="0">
                <a:ln>
                  <a:noFill/>
                </a:ln>
                <a:solidFill>
                  <a:schemeClr val="tx1"/>
                </a:solidFill>
                <a:effectLst/>
                <a:latin typeface="Arial" panose="020B0604020202020204" pitchFamily="34" charset="0"/>
              </a:rPr>
              <a:t>B. </a:t>
            </a:r>
            <a:r>
              <a:rPr kumimoji="0" lang="en-US" altLang="en-US" sz="2800" b="0" i="1" u="none" strike="noStrike" cap="none" normalizeH="0" baseline="0" dirty="0" err="1">
                <a:ln>
                  <a:noFill/>
                </a:ln>
                <a:solidFill>
                  <a:schemeClr val="tx1"/>
                </a:solidFill>
                <a:effectLst/>
                <a:latin typeface="Arial" panose="020B0604020202020204" pitchFamily="34" charset="0"/>
              </a:rPr>
              <a:t>Grobauer</a:t>
            </a:r>
            <a:r>
              <a:rPr kumimoji="0" lang="en-US" altLang="en-US" sz="2800" b="0" i="1" u="none" strike="noStrike" cap="none" normalizeH="0" baseline="0" dirty="0">
                <a:ln>
                  <a:noFill/>
                </a:ln>
                <a:solidFill>
                  <a:schemeClr val="tx1"/>
                </a:solidFill>
                <a:effectLst/>
                <a:latin typeface="Arial" panose="020B0604020202020204" pitchFamily="34" charset="0"/>
              </a:rPr>
              <a:t>, T. </a:t>
            </a:r>
            <a:r>
              <a:rPr kumimoji="0" lang="en-US" altLang="en-US" sz="2800" b="0" i="1" u="none" strike="noStrike" cap="none" normalizeH="0" baseline="0" dirty="0" err="1">
                <a:ln>
                  <a:noFill/>
                </a:ln>
                <a:solidFill>
                  <a:schemeClr val="tx1"/>
                </a:solidFill>
                <a:effectLst/>
                <a:latin typeface="Arial" panose="020B0604020202020204" pitchFamily="34" charset="0"/>
              </a:rPr>
              <a:t>Walloschek</a:t>
            </a:r>
            <a:r>
              <a:rPr kumimoji="0" lang="en-US" altLang="en-US" sz="2800" b="0" i="1" u="none" strike="noStrike" cap="none" normalizeH="0" baseline="0" dirty="0">
                <a:ln>
                  <a:noFill/>
                </a:ln>
                <a:solidFill>
                  <a:schemeClr val="tx1"/>
                </a:solidFill>
                <a:effectLst/>
                <a:latin typeface="Arial" panose="020B0604020202020204" pitchFamily="34" charset="0"/>
              </a:rPr>
              <a:t>, and E. </a:t>
            </a:r>
            <a:r>
              <a:rPr kumimoji="0" lang="en-US" altLang="en-US" sz="2800" b="0" i="1" u="none" strike="noStrike" cap="none" normalizeH="0" baseline="0" dirty="0" err="1">
                <a:ln>
                  <a:noFill/>
                </a:ln>
                <a:solidFill>
                  <a:schemeClr val="tx1"/>
                </a:solidFill>
                <a:effectLst/>
                <a:latin typeface="Arial" panose="020B0604020202020204" pitchFamily="34" charset="0"/>
              </a:rPr>
              <a:t>Stöcker</a:t>
            </a:r>
            <a:r>
              <a:rPr kumimoji="0" lang="en-US" altLang="en-US" sz="2800" b="0" i="1" u="none" strike="noStrike" cap="none" normalizeH="0" baseline="0" dirty="0">
                <a:ln>
                  <a:noFill/>
                </a:ln>
                <a:solidFill>
                  <a:schemeClr val="tx1"/>
                </a:solidFill>
                <a:effectLst/>
                <a:latin typeface="Arial" panose="020B0604020202020204" pitchFamily="34" charset="0"/>
              </a:rPr>
              <a:t>, Understanding Cloud Computing Vulnerabilities, IEEE Security &amp; Privacy, 2011.</a:t>
            </a:r>
          </a:p>
          <a:p>
            <a:pPr marR="0" lvl="0" algn="l" defTabSz="914400" rtl="0" eaLnBrk="0" fontAlgn="base" latinLnBrk="0" hangingPunct="0">
              <a:lnSpc>
                <a:spcPct val="100000"/>
              </a:lnSpc>
              <a:spcBef>
                <a:spcPct val="0"/>
              </a:spcBef>
              <a:spcAft>
                <a:spcPct val="0"/>
              </a:spcAft>
              <a:buClrTx/>
              <a:buSzTx/>
              <a:tabLst/>
            </a:pPr>
            <a:endParaRPr kumimoji="0" lang="en-US" altLang="en-US" sz="2800" b="0" i="1"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800" b="0" i="1" u="none" strike="noStrike" cap="none" normalizeH="0" baseline="0" dirty="0">
                <a:ln>
                  <a:noFill/>
                </a:ln>
                <a:solidFill>
                  <a:schemeClr val="tx1"/>
                </a:solidFill>
                <a:effectLst/>
                <a:latin typeface="Arial" panose="020B0604020202020204" pitchFamily="34" charset="0"/>
              </a:rPr>
              <a:t>P. Hu, J. Shen, and S. Fang, Application of Mobile Cloud Computing in Operational Command Training Simulation System, 2012.</a:t>
            </a:r>
          </a:p>
          <a:p>
            <a:pPr marR="0" lvl="0" algn="l" defTabSz="914400" rtl="0" eaLnBrk="0" fontAlgn="base" latinLnBrk="0" hangingPunct="0">
              <a:lnSpc>
                <a:spcPct val="100000"/>
              </a:lnSpc>
              <a:spcBef>
                <a:spcPct val="0"/>
              </a:spcBef>
              <a:spcAft>
                <a:spcPct val="0"/>
              </a:spcAft>
              <a:buClrTx/>
              <a:buSzTx/>
              <a:tabLst/>
            </a:pPr>
            <a:endParaRPr kumimoji="0" lang="en-US" altLang="en-US" sz="2800" b="0" i="1"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800" b="0" i="1" u="none" strike="noStrike" cap="none" normalizeH="0" baseline="0" dirty="0">
                <a:ln>
                  <a:noFill/>
                </a:ln>
                <a:solidFill>
                  <a:schemeClr val="tx1"/>
                </a:solidFill>
                <a:effectLst/>
                <a:latin typeface="Arial" panose="020B0604020202020204" pitchFamily="34" charset="0"/>
              </a:rPr>
              <a:t>M. Nkosi and F. Mekuria, Cloud Computing for Enhanced Mobile Health Applications, 2010.</a:t>
            </a:r>
          </a:p>
        </p:txBody>
      </p:sp>
    </p:spTree>
    <p:extLst>
      <p:ext uri="{BB962C8B-B14F-4D97-AF65-F5344CB8AC3E}">
        <p14:creationId xmlns:p14="http://schemas.microsoft.com/office/powerpoint/2010/main" val="156284903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15165A8A-19C4-A0BD-74D0-3139B1C6C2EE}"/>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344BAE2E-C48E-A4FA-30F1-1395788F35CB}"/>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sp>
        <p:nvSpPr>
          <p:cNvPr id="131" name="Google Shape;131;g269275fbddb_2_3">
            <a:extLst>
              <a:ext uri="{FF2B5EF4-FFF2-40B4-BE49-F238E27FC236}">
                <a16:creationId xmlns:a16="http://schemas.microsoft.com/office/drawing/2014/main" id="{90A85F31-E27D-3681-5E60-6E35F48215D8}"/>
              </a:ext>
            </a:extLst>
          </p:cNvPr>
          <p:cNvSpPr txBox="1"/>
          <p:nvPr/>
        </p:nvSpPr>
        <p:spPr>
          <a:xfrm>
            <a:off x="1485639" y="904410"/>
            <a:ext cx="7283100" cy="603242"/>
          </a:xfrm>
          <a:prstGeom prst="rect">
            <a:avLst/>
          </a:prstGeom>
          <a:noFill/>
          <a:ln>
            <a:noFill/>
          </a:ln>
        </p:spPr>
        <p:txBody>
          <a:bodyPr spcFirstLastPara="1" wrap="square" lIns="0" tIns="0" rIns="0" bIns="0" anchor="t" anchorCtr="0">
            <a:spAutoFit/>
          </a:bodyPr>
          <a:lstStyle/>
          <a:p>
            <a:pPr>
              <a:lnSpc>
                <a:spcPct val="140072"/>
              </a:lnSpc>
            </a:pPr>
            <a:r>
              <a:rPr lang="en-US" dirty="0">
                <a:solidFill>
                  <a:srgbClr val="002060"/>
                </a:solidFill>
                <a:latin typeface="Lato"/>
              </a:rPr>
              <a:t>(</a:t>
            </a:r>
            <a:r>
              <a:rPr lang="en-US" dirty="0">
                <a:solidFill>
                  <a:srgbClr val="002060"/>
                </a:solidFill>
                <a:latin typeface="Times New Roman" panose="02020603050405020304" pitchFamily="18" charset="0"/>
                <a:cs typeface="Times New Roman" panose="02020603050405020304" pitchFamily="18" charset="0"/>
              </a:rPr>
              <a:t>Affiliated to VTU, Belagavi, Approved by AICTE -New Delhi &amp; Govt. of Karnataka)</a:t>
            </a:r>
          </a:p>
          <a:p>
            <a:pPr marL="0" marR="0" lvl="0" indent="0" algn="l" rtl="0">
              <a:lnSpc>
                <a:spcPct val="140072"/>
              </a:lnSpc>
              <a:spcBef>
                <a:spcPts val="0"/>
              </a:spcBef>
              <a:spcAft>
                <a:spcPts val="0"/>
              </a:spcAft>
              <a:buNone/>
            </a:pPr>
            <a:endParaRPr dirty="0"/>
          </a:p>
        </p:txBody>
      </p:sp>
      <p:sp>
        <p:nvSpPr>
          <p:cNvPr id="132" name="Google Shape;132;g269275fbddb_2_3">
            <a:extLst>
              <a:ext uri="{FF2B5EF4-FFF2-40B4-BE49-F238E27FC236}">
                <a16:creationId xmlns:a16="http://schemas.microsoft.com/office/drawing/2014/main" id="{F438CC31-7FE7-F448-52AE-B7DA730A02D5}"/>
              </a:ext>
            </a:extLst>
          </p:cNvPr>
          <p:cNvSpPr txBox="1"/>
          <p:nvPr/>
        </p:nvSpPr>
        <p:spPr>
          <a:xfrm>
            <a:off x="1440668" y="290741"/>
            <a:ext cx="6788932" cy="603242"/>
          </a:xfrm>
          <a:prstGeom prst="rect">
            <a:avLst/>
          </a:prstGeom>
          <a:noFill/>
          <a:ln>
            <a:noFill/>
          </a:ln>
        </p:spPr>
        <p:txBody>
          <a:bodyPr spcFirstLastPara="1" wrap="square" lIns="0" tIns="0" rIns="0" bIns="0" anchor="t" anchorCtr="0">
            <a:spAutoFit/>
          </a:bodyPr>
          <a:lstStyle/>
          <a:p>
            <a:pPr>
              <a:lnSpc>
                <a:spcPct val="140000"/>
              </a:lnSpc>
            </a:pPr>
            <a:r>
              <a:rPr lang="en-US" altLang="en-US" sz="2800" b="1" dirty="0">
                <a:solidFill>
                  <a:srgbClr val="002060"/>
                </a:solidFill>
                <a:latin typeface="Times New Roman" panose="02020603050405020304" pitchFamily="18" charset="0"/>
                <a:cs typeface="Times New Roman" panose="02020603050405020304" pitchFamily="18" charset="0"/>
              </a:rPr>
              <a:t>G M INSTITUTE OF TECHNOLOGY</a:t>
            </a:r>
          </a:p>
        </p:txBody>
      </p:sp>
      <p:cxnSp>
        <p:nvCxnSpPr>
          <p:cNvPr id="134" name="Google Shape;134;g269275fbddb_2_3">
            <a:extLst>
              <a:ext uri="{FF2B5EF4-FFF2-40B4-BE49-F238E27FC236}">
                <a16:creationId xmlns:a16="http://schemas.microsoft.com/office/drawing/2014/main" id="{36CAFC1F-866F-A787-34EE-61C48A521F74}"/>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18C87470-CCC8-6D47-B710-E8D803CED113}"/>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4E2AA04E-684C-1B9B-6DE3-091DF4D14D47}"/>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18</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36AF98B6-C514-BB12-E7D3-73CD08AD0EB4}"/>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pic>
        <p:nvPicPr>
          <p:cNvPr id="4" name="Picture 2" descr="Picture 7">
            <a:extLst>
              <a:ext uri="{FF2B5EF4-FFF2-40B4-BE49-F238E27FC236}">
                <a16:creationId xmlns:a16="http://schemas.microsoft.com/office/drawing/2014/main" id="{79F356CE-C028-F622-FE9A-FC67B2560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52" y="269998"/>
            <a:ext cx="1127417" cy="103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2" name="object 2">
            <a:extLst>
              <a:ext uri="{FF2B5EF4-FFF2-40B4-BE49-F238E27FC236}">
                <a16:creationId xmlns:a16="http://schemas.microsoft.com/office/drawing/2014/main" id="{B0FE59DA-4B2E-A899-B30C-DDAC9A7DA15E}"/>
              </a:ext>
            </a:extLst>
          </p:cNvPr>
          <p:cNvSpPr txBox="1"/>
          <p:nvPr/>
        </p:nvSpPr>
        <p:spPr>
          <a:xfrm>
            <a:off x="2577317" y="3694931"/>
            <a:ext cx="13793393" cy="2976880"/>
          </a:xfrm>
          <a:prstGeom prst="rect">
            <a:avLst/>
          </a:prstGeom>
        </p:spPr>
        <p:txBody>
          <a:bodyPr vert="horz" wrap="square" lIns="0" tIns="13970" rIns="0" bIns="0" rtlCol="0">
            <a:spAutoFit/>
          </a:bodyPr>
          <a:lstStyle/>
          <a:p>
            <a:pPr marL="12700">
              <a:lnSpc>
                <a:spcPct val="100000"/>
              </a:lnSpc>
              <a:spcBef>
                <a:spcPts val="110"/>
              </a:spcBef>
            </a:pPr>
            <a:r>
              <a:rPr sz="19350" b="1" spc="-2950" dirty="0">
                <a:solidFill>
                  <a:srgbClr val="333333"/>
                </a:solidFill>
                <a:latin typeface="Verdana"/>
                <a:cs typeface="Verdana"/>
              </a:rPr>
              <a:t>THANK</a:t>
            </a:r>
            <a:r>
              <a:rPr sz="19350" b="1" spc="-2730" dirty="0">
                <a:solidFill>
                  <a:srgbClr val="333333"/>
                </a:solidFill>
                <a:latin typeface="Verdana"/>
                <a:cs typeface="Verdana"/>
              </a:rPr>
              <a:t> </a:t>
            </a:r>
            <a:r>
              <a:rPr sz="19350" b="1" spc="-2935" dirty="0">
                <a:solidFill>
                  <a:srgbClr val="333333"/>
                </a:solidFill>
                <a:latin typeface="Verdana"/>
                <a:cs typeface="Verdana"/>
              </a:rPr>
              <a:t>YOU</a:t>
            </a:r>
            <a:endParaRPr sz="19350" dirty="0">
              <a:latin typeface="Verdana"/>
              <a:cs typeface="Verdana"/>
            </a:endParaRPr>
          </a:p>
        </p:txBody>
      </p:sp>
    </p:spTree>
    <p:extLst>
      <p:ext uri="{BB962C8B-B14F-4D97-AF65-F5344CB8AC3E}">
        <p14:creationId xmlns:p14="http://schemas.microsoft.com/office/powerpoint/2010/main" val="25632574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F151BA76-A937-0316-4370-5C9AC200E590}"/>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43F5DAF2-0A12-2B52-3D99-23C3DE061959}"/>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sp>
        <p:nvSpPr>
          <p:cNvPr id="131" name="Google Shape;131;g269275fbddb_2_3">
            <a:extLst>
              <a:ext uri="{FF2B5EF4-FFF2-40B4-BE49-F238E27FC236}">
                <a16:creationId xmlns:a16="http://schemas.microsoft.com/office/drawing/2014/main" id="{296454C6-0D3C-327D-0369-736F07F621E8}"/>
              </a:ext>
            </a:extLst>
          </p:cNvPr>
          <p:cNvSpPr txBox="1"/>
          <p:nvPr/>
        </p:nvSpPr>
        <p:spPr>
          <a:xfrm>
            <a:off x="4558622" y="857942"/>
            <a:ext cx="8467830" cy="667875"/>
          </a:xfrm>
          <a:prstGeom prst="rect">
            <a:avLst/>
          </a:prstGeom>
          <a:noFill/>
          <a:ln>
            <a:noFill/>
          </a:ln>
        </p:spPr>
        <p:txBody>
          <a:bodyPr spcFirstLastPara="1" wrap="square" lIns="0" tIns="0" rIns="0" bIns="0" anchor="t" anchorCtr="0">
            <a:spAutoFit/>
          </a:bodyPr>
          <a:lstStyle/>
          <a:p>
            <a:pPr>
              <a:lnSpc>
                <a:spcPct val="140072"/>
              </a:lnSpc>
            </a:pPr>
            <a:r>
              <a:rPr lang="en-US" sz="1700" dirty="0">
                <a:solidFill>
                  <a:srgbClr val="002060"/>
                </a:solidFill>
                <a:latin typeface="Lato"/>
              </a:rPr>
              <a:t>(</a:t>
            </a:r>
            <a:r>
              <a:rPr lang="en-US" sz="1700" dirty="0">
                <a:solidFill>
                  <a:srgbClr val="002060"/>
                </a:solidFill>
                <a:latin typeface="Times New Roman" panose="02020603050405020304" pitchFamily="18" charset="0"/>
                <a:cs typeface="Times New Roman" panose="02020603050405020304" pitchFamily="18" charset="0"/>
              </a:rPr>
              <a:t>Affiliated to VTU, Belagavi, Approved by AICTE -New Delhi &amp; Govt. of Karnataka)</a:t>
            </a:r>
          </a:p>
          <a:p>
            <a:pPr marL="0" marR="0" lvl="0" indent="0" algn="l" rtl="0">
              <a:lnSpc>
                <a:spcPct val="140072"/>
              </a:lnSpc>
              <a:spcBef>
                <a:spcPts val="0"/>
              </a:spcBef>
              <a:spcAft>
                <a:spcPts val="0"/>
              </a:spcAft>
              <a:buNone/>
            </a:pPr>
            <a:endParaRPr dirty="0"/>
          </a:p>
        </p:txBody>
      </p:sp>
      <p:sp>
        <p:nvSpPr>
          <p:cNvPr id="132" name="Google Shape;132;g269275fbddb_2_3">
            <a:extLst>
              <a:ext uri="{FF2B5EF4-FFF2-40B4-BE49-F238E27FC236}">
                <a16:creationId xmlns:a16="http://schemas.microsoft.com/office/drawing/2014/main" id="{7285F56D-3006-5C10-AC4D-BC214B3EFD06}"/>
              </a:ext>
            </a:extLst>
          </p:cNvPr>
          <p:cNvSpPr txBox="1"/>
          <p:nvPr/>
        </p:nvSpPr>
        <p:spPr>
          <a:xfrm>
            <a:off x="4848493" y="256305"/>
            <a:ext cx="8583561" cy="689420"/>
          </a:xfrm>
          <a:prstGeom prst="rect">
            <a:avLst/>
          </a:prstGeom>
          <a:noFill/>
          <a:ln>
            <a:noFill/>
          </a:ln>
        </p:spPr>
        <p:txBody>
          <a:bodyPr spcFirstLastPara="1" wrap="square" lIns="0" tIns="0" rIns="0" bIns="0" anchor="t" anchorCtr="0">
            <a:spAutoFit/>
          </a:bodyPr>
          <a:lstStyle/>
          <a:p>
            <a:pPr>
              <a:lnSpc>
                <a:spcPct val="140000"/>
              </a:lnSpc>
            </a:pPr>
            <a:r>
              <a:rPr lang="en-US" altLang="en-US" sz="3200" b="1" dirty="0">
                <a:solidFill>
                  <a:srgbClr val="002060"/>
                </a:solidFill>
                <a:latin typeface="Times New Roman" panose="02020603050405020304" pitchFamily="18" charset="0"/>
                <a:cs typeface="Times New Roman" panose="02020603050405020304" pitchFamily="18" charset="0"/>
              </a:rPr>
              <a:t>G M INSTITUTE OF TECHNOLOGY</a:t>
            </a:r>
          </a:p>
        </p:txBody>
      </p:sp>
      <p:cxnSp>
        <p:nvCxnSpPr>
          <p:cNvPr id="134" name="Google Shape;134;g269275fbddb_2_3">
            <a:extLst>
              <a:ext uri="{FF2B5EF4-FFF2-40B4-BE49-F238E27FC236}">
                <a16:creationId xmlns:a16="http://schemas.microsoft.com/office/drawing/2014/main" id="{6B322F71-5ECC-F88A-C58C-E64130FDB7EA}"/>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E4778C2A-08B4-2627-6E34-A43DED94DB0A}"/>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79106E02-1469-1488-5B98-118208465A2F}"/>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2</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045E5DA7-3428-B423-3C1D-F55CEE08D5D3}"/>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pic>
        <p:nvPicPr>
          <p:cNvPr id="4" name="Picture 2" descr="Picture 7">
            <a:extLst>
              <a:ext uri="{FF2B5EF4-FFF2-40B4-BE49-F238E27FC236}">
                <a16:creationId xmlns:a16="http://schemas.microsoft.com/office/drawing/2014/main" id="{1089BABC-E9CB-A90F-CE89-E0BEE65F3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770" y="256305"/>
            <a:ext cx="1221155" cy="103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 name="TextBox 5">
            <a:extLst>
              <a:ext uri="{FF2B5EF4-FFF2-40B4-BE49-F238E27FC236}">
                <a16:creationId xmlns:a16="http://schemas.microsoft.com/office/drawing/2014/main" id="{18509E44-0F7D-CF31-42D4-BDF4C18F4278}"/>
              </a:ext>
            </a:extLst>
          </p:cNvPr>
          <p:cNvSpPr txBox="1"/>
          <p:nvPr/>
        </p:nvSpPr>
        <p:spPr>
          <a:xfrm>
            <a:off x="2160612" y="2582019"/>
            <a:ext cx="13279257" cy="6267870"/>
          </a:xfrm>
          <a:prstGeom prst="rect">
            <a:avLst/>
          </a:prstGeom>
          <a:noFill/>
        </p:spPr>
        <p:txBody>
          <a:bodyPr wrap="square">
            <a:spAutoFit/>
          </a:bodyPr>
          <a:lstStyle/>
          <a:p>
            <a:pPr marL="1060424" marR="993750" algn="ctr"/>
            <a:r>
              <a:rPr lang="en-US" sz="2800" b="1" dirty="0">
                <a:solidFill>
                  <a:srgbClr val="FF0000"/>
                </a:solidFill>
                <a:latin typeface="Times New Roman" panose="02020603050405020304" pitchFamily="18" charset="0"/>
                <a:ea typeface="Times New Roman" panose="02020603050405020304" pitchFamily="18" charset="0"/>
              </a:rPr>
              <a:t>VISION</a:t>
            </a:r>
            <a:endParaRPr lang="en-IN" sz="2800" b="1" dirty="0">
              <a:solidFill>
                <a:srgbClr val="FF0000"/>
              </a:solidFill>
              <a:latin typeface="Times New Roman" panose="02020603050405020304" pitchFamily="18" charset="0"/>
              <a:ea typeface="Times New Roman" panose="02020603050405020304" pitchFamily="18" charset="0"/>
            </a:endParaRPr>
          </a:p>
          <a:p>
            <a:pPr marL="450204" algn="just">
              <a:spcBef>
                <a:spcPts val="1065"/>
              </a:spcBef>
            </a:pPr>
            <a:r>
              <a:rPr lang="en-US" sz="2800" dirty="0">
                <a:solidFill>
                  <a:schemeClr val="tx1"/>
                </a:solidFill>
                <a:latin typeface="Times New Roman" panose="02020603050405020304" pitchFamily="18" charset="0"/>
                <a:cs typeface="Times New Roman" panose="02020603050405020304" pitchFamily="18" charset="0"/>
              </a:rPr>
              <a:t>To evolve as an Excellent Technological Education Centre of Information Science and Engineering to create competitive professional engineers for the advancement of society.</a:t>
            </a:r>
          </a:p>
          <a:p>
            <a:pPr marL="450204" algn="just">
              <a:spcBef>
                <a:spcPts val="1065"/>
              </a:spcBef>
            </a:pPr>
            <a:endParaRPr lang="en-IN" sz="2400" dirty="0">
              <a:solidFill>
                <a:schemeClr val="accent2"/>
              </a:solidFill>
              <a:latin typeface="Times New Roman" panose="02020603050405020304" pitchFamily="18" charset="0"/>
              <a:ea typeface="Times New Roman" panose="02020603050405020304" pitchFamily="18" charset="0"/>
              <a:cs typeface="Times New Roman" panose="02020603050405020304" pitchFamily="18" charset="0"/>
            </a:endParaRPr>
          </a:p>
          <a:p>
            <a:pPr marL="450204" algn="just"/>
            <a:r>
              <a:rPr lang="en-US" sz="2800" dirty="0">
                <a:solidFill>
                  <a:schemeClr val="accent2"/>
                </a:solidFill>
                <a:latin typeface="Times New Roman" panose="02020603050405020304" pitchFamily="18" charset="0"/>
                <a:ea typeface="Times New Roman" panose="02020603050405020304" pitchFamily="18" charset="0"/>
              </a:rPr>
              <a:t>                                                               </a:t>
            </a:r>
            <a:r>
              <a:rPr lang="en-US" sz="2800" b="1" dirty="0">
                <a:solidFill>
                  <a:srgbClr val="FF0000"/>
                </a:solidFill>
                <a:latin typeface="Times New Roman" panose="02020603050405020304" pitchFamily="18" charset="0"/>
                <a:ea typeface="Times New Roman" panose="02020603050405020304" pitchFamily="18" charset="0"/>
              </a:rPr>
              <a:t>MISSION</a:t>
            </a:r>
            <a:endParaRPr lang="en-IN" sz="2800" dirty="0">
              <a:solidFill>
                <a:srgbClr val="FF0000"/>
              </a:solidFill>
              <a:latin typeface="Times New Roman" panose="02020603050405020304" pitchFamily="18" charset="0"/>
              <a:ea typeface="Times New Roman" panose="02020603050405020304" pitchFamily="18" charset="0"/>
            </a:endParaRPr>
          </a:p>
          <a:p>
            <a:pPr marL="450204">
              <a:lnSpc>
                <a:spcPct val="150000"/>
              </a:lnSpc>
            </a:pPr>
            <a:r>
              <a:rPr lang="en-US" sz="2800" b="1" dirty="0">
                <a:solidFill>
                  <a:srgbClr val="FF0000"/>
                </a:solidFill>
                <a:latin typeface="Times New Roman" panose="02020603050405020304" pitchFamily="18" charset="0"/>
                <a:cs typeface="Times New Roman" panose="02020603050405020304" pitchFamily="18" charset="0"/>
              </a:rPr>
              <a:t>M1:</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To provide Application Specific Training &amp; Practical Experience for developing Quality engineers in Information Science &amp; Engineering.</a:t>
            </a:r>
            <a:br>
              <a:rPr lang="en-US" sz="2800" dirty="0">
                <a:solidFill>
                  <a:schemeClr val="accent2"/>
                </a:solidFill>
                <a:latin typeface="Times New Roman" panose="02020603050405020304" pitchFamily="18" charset="0"/>
                <a:cs typeface="Times New Roman" panose="02020603050405020304" pitchFamily="18" charset="0"/>
              </a:rPr>
            </a:br>
            <a:r>
              <a:rPr lang="en-US" sz="2800" b="1" dirty="0">
                <a:solidFill>
                  <a:srgbClr val="FF0000"/>
                </a:solidFill>
                <a:latin typeface="Times New Roman" panose="02020603050405020304" pitchFamily="18" charset="0"/>
                <a:cs typeface="Times New Roman" panose="02020603050405020304" pitchFamily="18" charset="0"/>
              </a:rPr>
              <a:t>M2:</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To Inculcate Creative Skills in students to become Competent in the field of Information Science &amp; Engineering.</a:t>
            </a:r>
            <a:br>
              <a:rPr lang="en-US" sz="2800" dirty="0">
                <a:solidFill>
                  <a:schemeClr val="accent2"/>
                </a:solidFill>
                <a:latin typeface="Times New Roman" panose="02020603050405020304" pitchFamily="18" charset="0"/>
                <a:cs typeface="Times New Roman" panose="02020603050405020304" pitchFamily="18" charset="0"/>
              </a:rPr>
            </a:br>
            <a:r>
              <a:rPr lang="en-US" sz="2800" b="1" dirty="0">
                <a:solidFill>
                  <a:srgbClr val="FF0000"/>
                </a:solidFill>
                <a:latin typeface="Times New Roman" panose="02020603050405020304" pitchFamily="18" charset="0"/>
                <a:cs typeface="Times New Roman" panose="02020603050405020304" pitchFamily="18" charset="0"/>
              </a:rPr>
              <a:t>M3:</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To Inculcate Professional, Social and Ethical values in students to perform better in diverse environment.</a:t>
            </a:r>
            <a:endParaRPr lang="en-IN" sz="2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20C7259-05D1-1CD8-B0AC-7084761D14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4709" y="357493"/>
            <a:ext cx="1140366" cy="83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Picture 8">
            <a:extLst>
              <a:ext uri="{FF2B5EF4-FFF2-40B4-BE49-F238E27FC236}">
                <a16:creationId xmlns:a16="http://schemas.microsoft.com/office/drawing/2014/main" id="{FE52957D-80D0-9522-7C0A-024D82097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44457" y="290741"/>
            <a:ext cx="850188" cy="78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0" name="TextBox 9">
            <a:extLst>
              <a:ext uri="{FF2B5EF4-FFF2-40B4-BE49-F238E27FC236}">
                <a16:creationId xmlns:a16="http://schemas.microsoft.com/office/drawing/2014/main" id="{73F63F36-C9D7-1690-A7F0-80850742AC23}"/>
              </a:ext>
            </a:extLst>
          </p:cNvPr>
          <p:cNvSpPr txBox="1"/>
          <p:nvPr/>
        </p:nvSpPr>
        <p:spPr>
          <a:xfrm>
            <a:off x="4965492" y="1579198"/>
            <a:ext cx="9151494"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Department Of Information Science and Engineering  </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2213937"/>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0BD9033F-5B58-8F64-3BF1-4D9C33E50662}"/>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EC92EED7-FA36-50EF-922D-ADF420425AAF}"/>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sp>
        <p:nvSpPr>
          <p:cNvPr id="131" name="Google Shape;131;g269275fbddb_2_3">
            <a:extLst>
              <a:ext uri="{FF2B5EF4-FFF2-40B4-BE49-F238E27FC236}">
                <a16:creationId xmlns:a16="http://schemas.microsoft.com/office/drawing/2014/main" id="{817618B0-BF96-17F8-EE76-6ED3B8D1ED8E}"/>
              </a:ext>
            </a:extLst>
          </p:cNvPr>
          <p:cNvSpPr txBox="1"/>
          <p:nvPr/>
        </p:nvSpPr>
        <p:spPr>
          <a:xfrm>
            <a:off x="4558622" y="857942"/>
            <a:ext cx="8467830" cy="667875"/>
          </a:xfrm>
          <a:prstGeom prst="rect">
            <a:avLst/>
          </a:prstGeom>
          <a:noFill/>
          <a:ln>
            <a:noFill/>
          </a:ln>
        </p:spPr>
        <p:txBody>
          <a:bodyPr spcFirstLastPara="1" wrap="square" lIns="0" tIns="0" rIns="0" bIns="0" anchor="t" anchorCtr="0">
            <a:spAutoFit/>
          </a:bodyPr>
          <a:lstStyle/>
          <a:p>
            <a:pPr>
              <a:lnSpc>
                <a:spcPct val="140072"/>
              </a:lnSpc>
            </a:pPr>
            <a:r>
              <a:rPr lang="en-US" sz="1700" dirty="0">
                <a:solidFill>
                  <a:srgbClr val="002060"/>
                </a:solidFill>
                <a:latin typeface="Lato"/>
              </a:rPr>
              <a:t>(</a:t>
            </a:r>
            <a:r>
              <a:rPr lang="en-US" sz="1700" dirty="0">
                <a:solidFill>
                  <a:srgbClr val="002060"/>
                </a:solidFill>
                <a:latin typeface="Times New Roman" panose="02020603050405020304" pitchFamily="18" charset="0"/>
                <a:cs typeface="Times New Roman" panose="02020603050405020304" pitchFamily="18" charset="0"/>
              </a:rPr>
              <a:t>Affiliated to VTU, Belagavi, Approved by AICTE -New Delhi &amp; Govt. of Karnataka)</a:t>
            </a:r>
          </a:p>
          <a:p>
            <a:pPr marL="0" marR="0" lvl="0" indent="0" algn="l" rtl="0">
              <a:lnSpc>
                <a:spcPct val="140072"/>
              </a:lnSpc>
              <a:spcBef>
                <a:spcPts val="0"/>
              </a:spcBef>
              <a:spcAft>
                <a:spcPts val="0"/>
              </a:spcAft>
              <a:buNone/>
            </a:pPr>
            <a:endParaRPr dirty="0"/>
          </a:p>
        </p:txBody>
      </p:sp>
      <p:sp>
        <p:nvSpPr>
          <p:cNvPr id="132" name="Google Shape;132;g269275fbddb_2_3">
            <a:extLst>
              <a:ext uri="{FF2B5EF4-FFF2-40B4-BE49-F238E27FC236}">
                <a16:creationId xmlns:a16="http://schemas.microsoft.com/office/drawing/2014/main" id="{FC1CFA3E-3464-027B-4830-9D16EAF078DC}"/>
              </a:ext>
            </a:extLst>
          </p:cNvPr>
          <p:cNvSpPr txBox="1"/>
          <p:nvPr/>
        </p:nvSpPr>
        <p:spPr>
          <a:xfrm>
            <a:off x="4848493" y="256305"/>
            <a:ext cx="8583561" cy="689420"/>
          </a:xfrm>
          <a:prstGeom prst="rect">
            <a:avLst/>
          </a:prstGeom>
          <a:noFill/>
          <a:ln>
            <a:noFill/>
          </a:ln>
        </p:spPr>
        <p:txBody>
          <a:bodyPr spcFirstLastPara="1" wrap="square" lIns="0" tIns="0" rIns="0" bIns="0" anchor="t" anchorCtr="0">
            <a:spAutoFit/>
          </a:bodyPr>
          <a:lstStyle/>
          <a:p>
            <a:pPr>
              <a:lnSpc>
                <a:spcPct val="140000"/>
              </a:lnSpc>
            </a:pPr>
            <a:r>
              <a:rPr lang="en-US" altLang="en-US" sz="3200" b="1" dirty="0">
                <a:solidFill>
                  <a:srgbClr val="002060"/>
                </a:solidFill>
                <a:latin typeface="Times New Roman" panose="02020603050405020304" pitchFamily="18" charset="0"/>
                <a:cs typeface="Times New Roman" panose="02020603050405020304" pitchFamily="18" charset="0"/>
              </a:rPr>
              <a:t>G M INSTITUTE OF TECHNOLOGY</a:t>
            </a:r>
          </a:p>
        </p:txBody>
      </p:sp>
      <p:cxnSp>
        <p:nvCxnSpPr>
          <p:cNvPr id="134" name="Google Shape;134;g269275fbddb_2_3">
            <a:extLst>
              <a:ext uri="{FF2B5EF4-FFF2-40B4-BE49-F238E27FC236}">
                <a16:creationId xmlns:a16="http://schemas.microsoft.com/office/drawing/2014/main" id="{8BAA1778-A30B-B637-9F03-C8A846987F81}"/>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B764120C-E389-ECAD-C944-FD59311C5C85}"/>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6E9C55F0-32B1-AC46-DFF1-7DE97B7F55AC}"/>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3</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C336BFFE-B05C-536C-AD68-9B68120AEF6D}"/>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pic>
        <p:nvPicPr>
          <p:cNvPr id="4" name="Picture 2" descr="Picture 7">
            <a:extLst>
              <a:ext uri="{FF2B5EF4-FFF2-40B4-BE49-F238E27FC236}">
                <a16:creationId xmlns:a16="http://schemas.microsoft.com/office/drawing/2014/main" id="{A9597FB3-C4B3-A291-BA92-515C122A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770" y="256305"/>
            <a:ext cx="1221155" cy="103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7" name="Picture 6">
            <a:extLst>
              <a:ext uri="{FF2B5EF4-FFF2-40B4-BE49-F238E27FC236}">
                <a16:creationId xmlns:a16="http://schemas.microsoft.com/office/drawing/2014/main" id="{F6B98671-FC04-FB4C-48A3-682F8427B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4709" y="357493"/>
            <a:ext cx="1140366" cy="83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Picture 8">
            <a:extLst>
              <a:ext uri="{FF2B5EF4-FFF2-40B4-BE49-F238E27FC236}">
                <a16:creationId xmlns:a16="http://schemas.microsoft.com/office/drawing/2014/main" id="{9D5D14E5-BEE1-7624-DD48-D437C8785C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44457" y="290741"/>
            <a:ext cx="850188" cy="78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TextBox 4">
            <a:extLst>
              <a:ext uri="{FF2B5EF4-FFF2-40B4-BE49-F238E27FC236}">
                <a16:creationId xmlns:a16="http://schemas.microsoft.com/office/drawing/2014/main" id="{DD6DA427-9278-D677-A962-0C383E88417D}"/>
              </a:ext>
            </a:extLst>
          </p:cNvPr>
          <p:cNvSpPr txBox="1"/>
          <p:nvPr/>
        </p:nvSpPr>
        <p:spPr>
          <a:xfrm>
            <a:off x="2606701" y="1843675"/>
            <a:ext cx="11823491" cy="6731651"/>
          </a:xfrm>
          <a:prstGeom prst="rect">
            <a:avLst/>
          </a:prstGeom>
          <a:noFill/>
        </p:spPr>
        <p:txBody>
          <a:bodyPr wrap="square">
            <a:spAutoFit/>
          </a:bodyPr>
          <a:lstStyle/>
          <a:p>
            <a:pPr marL="337661" algn="ctr"/>
            <a:r>
              <a:rPr lang="en-US" sz="2800" b="1" dirty="0">
                <a:solidFill>
                  <a:srgbClr val="FF0000"/>
                </a:solidFill>
                <a:latin typeface="Times New Roman" panose="02020603050405020304" pitchFamily="18" charset="0"/>
                <a:ea typeface="Times New Roman" panose="02020603050405020304" pitchFamily="18" charset="0"/>
              </a:rPr>
              <a:t>Program Educational Objectives</a:t>
            </a:r>
            <a:endParaRPr lang="en-IN" sz="2800" b="1" dirty="0">
              <a:solidFill>
                <a:srgbClr val="FF0000"/>
              </a:solidFill>
              <a:latin typeface="Times New Roman" panose="02020603050405020304" pitchFamily="18" charset="0"/>
              <a:ea typeface="Times New Roman" panose="02020603050405020304" pitchFamily="18" charset="0"/>
            </a:endParaRPr>
          </a:p>
          <a:p>
            <a:pPr marL="337661" algn="just">
              <a:lnSpc>
                <a:spcPct val="150000"/>
              </a:lnSpc>
              <a:spcBef>
                <a:spcPts val="338"/>
              </a:spcBef>
            </a:pPr>
            <a:r>
              <a:rPr lang="en-US" sz="2800" b="1" dirty="0">
                <a:solidFill>
                  <a:srgbClr val="FF0000"/>
                </a:solidFill>
                <a:latin typeface="Times New Roman" panose="02020603050405020304" pitchFamily="18" charset="0"/>
                <a:ea typeface="Times New Roman" panose="02020603050405020304" pitchFamily="18" charset="0"/>
              </a:rPr>
              <a:t>PEO1: </a:t>
            </a:r>
            <a:r>
              <a:rPr lang="en-US" sz="2800" dirty="0">
                <a:solidFill>
                  <a:schemeClr val="tx1"/>
                </a:solidFill>
                <a:latin typeface="Times New Roman" panose="02020603050405020304" pitchFamily="18" charset="0"/>
                <a:ea typeface="Times New Roman" panose="02020603050405020304" pitchFamily="18" charset="0"/>
              </a:rPr>
              <a:t>To develop graduates who are proficient to solve wide range of computing related problems.</a:t>
            </a:r>
            <a:endParaRPr lang="en-IN" sz="2800" dirty="0">
              <a:solidFill>
                <a:schemeClr val="tx1"/>
              </a:solidFill>
              <a:latin typeface="Times New Roman" panose="02020603050405020304" pitchFamily="18" charset="0"/>
              <a:ea typeface="Times New Roman" panose="02020603050405020304" pitchFamily="18" charset="0"/>
            </a:endParaRPr>
          </a:p>
          <a:p>
            <a:pPr marL="337661" algn="just">
              <a:lnSpc>
                <a:spcPct val="150000"/>
              </a:lnSpc>
            </a:pPr>
            <a:r>
              <a:rPr lang="en-US" sz="2800" b="1" dirty="0">
                <a:solidFill>
                  <a:srgbClr val="FF0000"/>
                </a:solidFill>
                <a:latin typeface="Times New Roman" panose="02020603050405020304" pitchFamily="18" charset="0"/>
                <a:ea typeface="Times New Roman" panose="02020603050405020304" pitchFamily="18" charset="0"/>
              </a:rPr>
              <a:t>PEO2: </a:t>
            </a:r>
            <a:r>
              <a:rPr lang="en-US" sz="2800" dirty="0">
                <a:solidFill>
                  <a:schemeClr val="tx1"/>
                </a:solidFill>
                <a:latin typeface="Times New Roman" panose="02020603050405020304" pitchFamily="18" charset="0"/>
                <a:ea typeface="Times New Roman" panose="02020603050405020304" pitchFamily="18" charset="0"/>
              </a:rPr>
              <a:t>To prepare graduates who have the necessary skills required for Higher Education &amp; Entrepreneurship.</a:t>
            </a:r>
            <a:endParaRPr lang="en-IN" sz="2800" dirty="0">
              <a:solidFill>
                <a:schemeClr val="tx1"/>
              </a:solidFill>
              <a:latin typeface="Times New Roman" panose="02020603050405020304" pitchFamily="18" charset="0"/>
              <a:ea typeface="Times New Roman" panose="02020603050405020304" pitchFamily="18" charset="0"/>
            </a:endParaRPr>
          </a:p>
          <a:p>
            <a:pPr marL="337661" algn="just"/>
            <a:r>
              <a:rPr lang="en-US" sz="2800" b="1" dirty="0">
                <a:solidFill>
                  <a:srgbClr val="FF0000"/>
                </a:solidFill>
                <a:latin typeface="Times New Roman" panose="02020603050405020304" pitchFamily="18" charset="0"/>
                <a:ea typeface="Times New Roman" panose="02020603050405020304" pitchFamily="18" charset="0"/>
              </a:rPr>
              <a:t>PEO3: </a:t>
            </a:r>
            <a:r>
              <a:rPr lang="en-US" sz="2800" dirty="0">
                <a:solidFill>
                  <a:schemeClr val="tx1"/>
                </a:solidFill>
                <a:latin typeface="Times New Roman" panose="02020603050405020304" pitchFamily="18" charset="0"/>
                <a:ea typeface="Times New Roman" panose="02020603050405020304" pitchFamily="18" charset="0"/>
              </a:rPr>
              <a:t>To prepare graduates who have the ability to engage in Lifelong Learning.</a:t>
            </a:r>
            <a:endParaRPr lang="en-IN" sz="2800" dirty="0">
              <a:solidFill>
                <a:schemeClr val="tx1"/>
              </a:solidFill>
              <a:latin typeface="Times New Roman" panose="02020603050405020304" pitchFamily="18" charset="0"/>
              <a:ea typeface="Times New Roman" panose="02020603050405020304" pitchFamily="18" charset="0"/>
            </a:endParaRPr>
          </a:p>
          <a:p>
            <a:pPr marL="337661" algn="just"/>
            <a:r>
              <a:rPr lang="en-US" sz="2800" dirty="0">
                <a:solidFill>
                  <a:schemeClr val="tx1"/>
                </a:solidFill>
                <a:latin typeface="Times New Roman" panose="02020603050405020304" pitchFamily="18" charset="0"/>
                <a:ea typeface="Times New Roman" panose="02020603050405020304" pitchFamily="18" charset="0"/>
              </a:rPr>
              <a:t> </a:t>
            </a:r>
            <a:endParaRPr lang="en-IN" sz="2800" b="1" dirty="0">
              <a:solidFill>
                <a:schemeClr val="tx1"/>
              </a:solidFill>
              <a:latin typeface="Times New Roman" panose="02020603050405020304" pitchFamily="18" charset="0"/>
              <a:ea typeface="Times New Roman" panose="02020603050405020304" pitchFamily="18" charset="0"/>
            </a:endParaRPr>
          </a:p>
          <a:p>
            <a:pPr marL="337661" algn="ctr"/>
            <a:r>
              <a:rPr lang="en-US" sz="2800" b="1" dirty="0">
                <a:solidFill>
                  <a:srgbClr val="FF0000"/>
                </a:solidFill>
                <a:latin typeface="Times New Roman" panose="02020603050405020304" pitchFamily="18" charset="0"/>
                <a:ea typeface="Times New Roman" panose="02020603050405020304" pitchFamily="18" charset="0"/>
              </a:rPr>
              <a:t>Program Specific Outcomes</a:t>
            </a:r>
            <a:endParaRPr lang="en-IN" sz="2800" b="1" dirty="0">
              <a:solidFill>
                <a:srgbClr val="FF0000"/>
              </a:solidFill>
              <a:latin typeface="Times New Roman" panose="02020603050405020304" pitchFamily="18" charset="0"/>
              <a:ea typeface="Times New Roman" panose="02020603050405020304" pitchFamily="18" charset="0"/>
            </a:endParaRPr>
          </a:p>
          <a:p>
            <a:pPr marL="606029" indent="-269081" algn="just">
              <a:lnSpc>
                <a:spcPct val="150000"/>
              </a:lnSpc>
            </a:pPr>
            <a:r>
              <a:rPr lang="en-US" sz="2800" dirty="0">
                <a:solidFill>
                  <a:schemeClr val="tx1"/>
                </a:solidFill>
                <a:latin typeface="Times New Roman" panose="02020603050405020304" pitchFamily="18" charset="0"/>
                <a:ea typeface="Times New Roman" panose="02020603050405020304" pitchFamily="18" charset="0"/>
              </a:rPr>
              <a:t>Graduates of Information Science &amp; Engineering are:</a:t>
            </a:r>
            <a:endParaRPr lang="en-IN" sz="2800" dirty="0">
              <a:solidFill>
                <a:schemeClr val="tx1"/>
              </a:solidFill>
              <a:latin typeface="Times New Roman" panose="02020603050405020304" pitchFamily="18" charset="0"/>
              <a:ea typeface="Times New Roman" panose="02020603050405020304" pitchFamily="18" charset="0"/>
            </a:endParaRPr>
          </a:p>
          <a:p>
            <a:pPr marL="336948" algn="just">
              <a:lnSpc>
                <a:spcPct val="150000"/>
              </a:lnSpc>
            </a:pPr>
            <a:r>
              <a:rPr lang="en-US" sz="2800" dirty="0">
                <a:solidFill>
                  <a:schemeClr val="tx1"/>
                </a:solidFill>
                <a:latin typeface="Times New Roman" panose="02020603050405020304" pitchFamily="18" charset="0"/>
                <a:ea typeface="Times New Roman" panose="02020603050405020304" pitchFamily="18" charset="0"/>
              </a:rPr>
              <a:t>1. Capable to design, develop &amp; test the IT Solutions in real</a:t>
            </a:r>
            <a:r>
              <a:rPr lang="en-US" sz="2800" spc="-11" dirty="0">
                <a:solidFill>
                  <a:schemeClr val="tx1"/>
                </a:solidFill>
                <a:latin typeface="Times New Roman" panose="02020603050405020304" pitchFamily="18" charset="0"/>
                <a:ea typeface="Times New Roman" panose="02020603050405020304" pitchFamily="18" charset="0"/>
              </a:rPr>
              <a:t> </a:t>
            </a:r>
            <a:r>
              <a:rPr lang="en-US" sz="2800" dirty="0">
                <a:solidFill>
                  <a:schemeClr val="tx1"/>
                </a:solidFill>
                <a:latin typeface="Times New Roman" panose="02020603050405020304" pitchFamily="18" charset="0"/>
                <a:ea typeface="Times New Roman" panose="02020603050405020304" pitchFamily="18" charset="0"/>
              </a:rPr>
              <a:t>time.</a:t>
            </a:r>
            <a:endParaRPr lang="en-IN" sz="2800" dirty="0">
              <a:solidFill>
                <a:schemeClr val="tx1"/>
              </a:solidFill>
              <a:latin typeface="Times New Roman" panose="02020603050405020304" pitchFamily="18" charset="0"/>
              <a:ea typeface="Times New Roman" panose="02020603050405020304" pitchFamily="18" charset="0"/>
            </a:endParaRPr>
          </a:p>
          <a:p>
            <a:pPr marL="336948" algn="just">
              <a:lnSpc>
                <a:spcPct val="150000"/>
              </a:lnSpc>
              <a:buClr>
                <a:schemeClr val="tx2"/>
              </a:buClr>
            </a:pPr>
            <a:r>
              <a:rPr lang="en-US" sz="2800" dirty="0">
                <a:solidFill>
                  <a:schemeClr val="tx1"/>
                </a:solidFill>
                <a:latin typeface="Times New Roman" panose="02020603050405020304" pitchFamily="18" charset="0"/>
                <a:ea typeface="Times New Roman" panose="02020603050405020304" pitchFamily="18" charset="0"/>
              </a:rPr>
              <a:t>2. Competent to apply knowledge to manage &amp; monitor </a:t>
            </a:r>
            <a:r>
              <a:rPr lang="en-US" sz="2800" spc="-11" dirty="0">
                <a:solidFill>
                  <a:schemeClr val="tx1"/>
                </a:solidFill>
                <a:latin typeface="Times New Roman" panose="02020603050405020304" pitchFamily="18" charset="0"/>
                <a:ea typeface="Times New Roman" panose="02020603050405020304" pitchFamily="18" charset="0"/>
              </a:rPr>
              <a:t>IT</a:t>
            </a:r>
            <a:r>
              <a:rPr lang="en-US" sz="2800" spc="-30" dirty="0">
                <a:solidFill>
                  <a:schemeClr val="tx1"/>
                </a:solidFill>
                <a:latin typeface="Times New Roman" panose="02020603050405020304" pitchFamily="18" charset="0"/>
                <a:ea typeface="Times New Roman" panose="02020603050405020304" pitchFamily="18" charset="0"/>
              </a:rPr>
              <a:t> </a:t>
            </a:r>
            <a:r>
              <a:rPr lang="en-US" sz="2800" dirty="0">
                <a:solidFill>
                  <a:schemeClr val="tx1"/>
                </a:solidFill>
                <a:latin typeface="Times New Roman" panose="02020603050405020304" pitchFamily="18" charset="0"/>
                <a:ea typeface="Times New Roman" panose="02020603050405020304" pitchFamily="18" charset="0"/>
              </a:rPr>
              <a:t>resources</a:t>
            </a:r>
            <a:endParaRPr lang="en-IN" sz="2800" dirty="0">
              <a:solidFill>
                <a:schemeClr val="tx1"/>
              </a:solidFill>
            </a:endParaRPr>
          </a:p>
        </p:txBody>
      </p:sp>
    </p:spTree>
    <p:extLst>
      <p:ext uri="{BB962C8B-B14F-4D97-AF65-F5344CB8AC3E}">
        <p14:creationId xmlns:p14="http://schemas.microsoft.com/office/powerpoint/2010/main" val="3781497914"/>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69275fbddb_2_3"/>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sp>
        <p:nvSpPr>
          <p:cNvPr id="131" name="Google Shape;131;g269275fbddb_2_3"/>
          <p:cNvSpPr txBox="1"/>
          <p:nvPr/>
        </p:nvSpPr>
        <p:spPr>
          <a:xfrm>
            <a:off x="1485639" y="904410"/>
            <a:ext cx="7283100" cy="603242"/>
          </a:xfrm>
          <a:prstGeom prst="rect">
            <a:avLst/>
          </a:prstGeom>
          <a:noFill/>
          <a:ln>
            <a:noFill/>
          </a:ln>
        </p:spPr>
        <p:txBody>
          <a:bodyPr spcFirstLastPara="1" wrap="square" lIns="0" tIns="0" rIns="0" bIns="0" anchor="t" anchorCtr="0">
            <a:spAutoFit/>
          </a:bodyPr>
          <a:lstStyle/>
          <a:p>
            <a:pPr>
              <a:lnSpc>
                <a:spcPct val="140072"/>
              </a:lnSpc>
            </a:pPr>
            <a:r>
              <a:rPr lang="en-US" dirty="0">
                <a:solidFill>
                  <a:srgbClr val="002060"/>
                </a:solidFill>
                <a:latin typeface="Lato"/>
              </a:rPr>
              <a:t>(</a:t>
            </a:r>
            <a:r>
              <a:rPr lang="en-US" dirty="0">
                <a:solidFill>
                  <a:srgbClr val="002060"/>
                </a:solidFill>
                <a:latin typeface="Times New Roman" panose="02020603050405020304" pitchFamily="18" charset="0"/>
                <a:cs typeface="Times New Roman" panose="02020603050405020304" pitchFamily="18" charset="0"/>
              </a:rPr>
              <a:t>Affiliated to VTU, Belagavi, Approved by AICTE -New Delhi &amp; Govt. of Karnataka)</a:t>
            </a:r>
          </a:p>
          <a:p>
            <a:pPr marL="0" marR="0" lvl="0" indent="0" algn="l" rtl="0">
              <a:lnSpc>
                <a:spcPct val="140072"/>
              </a:lnSpc>
              <a:spcBef>
                <a:spcPts val="0"/>
              </a:spcBef>
              <a:spcAft>
                <a:spcPts val="0"/>
              </a:spcAft>
              <a:buNone/>
            </a:pPr>
            <a:endParaRPr dirty="0"/>
          </a:p>
        </p:txBody>
      </p:sp>
      <p:sp>
        <p:nvSpPr>
          <p:cNvPr id="132" name="Google Shape;132;g269275fbddb_2_3"/>
          <p:cNvSpPr txBox="1"/>
          <p:nvPr/>
        </p:nvSpPr>
        <p:spPr>
          <a:xfrm>
            <a:off x="1440668" y="290741"/>
            <a:ext cx="6788932" cy="603242"/>
          </a:xfrm>
          <a:prstGeom prst="rect">
            <a:avLst/>
          </a:prstGeom>
          <a:noFill/>
          <a:ln>
            <a:noFill/>
          </a:ln>
        </p:spPr>
        <p:txBody>
          <a:bodyPr spcFirstLastPara="1" wrap="square" lIns="0" tIns="0" rIns="0" bIns="0" anchor="t" anchorCtr="0">
            <a:spAutoFit/>
          </a:bodyPr>
          <a:lstStyle/>
          <a:p>
            <a:pPr>
              <a:lnSpc>
                <a:spcPct val="140000"/>
              </a:lnSpc>
            </a:pPr>
            <a:r>
              <a:rPr lang="en-US" altLang="en-US" sz="2800" b="1" dirty="0">
                <a:solidFill>
                  <a:srgbClr val="002060"/>
                </a:solidFill>
                <a:latin typeface="Times New Roman" panose="02020603050405020304" pitchFamily="18" charset="0"/>
                <a:cs typeface="Times New Roman" panose="02020603050405020304" pitchFamily="18" charset="0"/>
              </a:rPr>
              <a:t>G M INSTITUTE OF TECHNOLOGY</a:t>
            </a:r>
          </a:p>
        </p:txBody>
      </p:sp>
      <p:cxnSp>
        <p:nvCxnSpPr>
          <p:cNvPr id="134" name="Google Shape;134;g269275fbddb_2_3"/>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4</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9CBA6366-EFAF-CC2D-2B04-5210837A3033}"/>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pic>
        <p:nvPicPr>
          <p:cNvPr id="4" name="Picture 2" descr="Picture 7">
            <a:extLst>
              <a:ext uri="{FF2B5EF4-FFF2-40B4-BE49-F238E27FC236}">
                <a16:creationId xmlns:a16="http://schemas.microsoft.com/office/drawing/2014/main" id="{B5204483-DEF4-3F06-BF9A-0978FE8BF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52" y="269998"/>
            <a:ext cx="1127417" cy="103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0" name="Google Shape;239;p31">
            <a:extLst>
              <a:ext uri="{FF2B5EF4-FFF2-40B4-BE49-F238E27FC236}">
                <a16:creationId xmlns:a16="http://schemas.microsoft.com/office/drawing/2014/main" id="{867E070F-DA43-5D57-6D88-DD5C9BE60D69}"/>
              </a:ext>
            </a:extLst>
          </p:cNvPr>
          <p:cNvSpPr txBox="1">
            <a:spLocks/>
          </p:cNvSpPr>
          <p:nvPr/>
        </p:nvSpPr>
        <p:spPr>
          <a:xfrm>
            <a:off x="-493613" y="4909929"/>
            <a:ext cx="11018225" cy="591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800" b="1" dirty="0">
                <a:solidFill>
                  <a:schemeClr val="bg2"/>
                </a:solidFill>
                <a:latin typeface="Montserrat Black" panose="00000A00000000000000" pitchFamily="2" charset="0"/>
              </a:rPr>
              <a:t>     TABLE OF CONTENTS </a:t>
            </a:r>
          </a:p>
        </p:txBody>
      </p:sp>
      <p:graphicFrame>
        <p:nvGraphicFramePr>
          <p:cNvPr id="5" name="Diagram 4">
            <a:extLst>
              <a:ext uri="{FF2B5EF4-FFF2-40B4-BE49-F238E27FC236}">
                <a16:creationId xmlns:a16="http://schemas.microsoft.com/office/drawing/2014/main" id="{5709F88C-11A4-F670-F9C7-2A9AB87B6729}"/>
              </a:ext>
            </a:extLst>
          </p:cNvPr>
          <p:cNvGraphicFramePr/>
          <p:nvPr>
            <p:extLst>
              <p:ext uri="{D42A27DB-BD31-4B8C-83A1-F6EECF244321}">
                <p14:modId xmlns:p14="http://schemas.microsoft.com/office/powerpoint/2010/main" val="924755653"/>
              </p:ext>
            </p:extLst>
          </p:nvPr>
        </p:nvGraphicFramePr>
        <p:xfrm>
          <a:off x="7485079" y="1729901"/>
          <a:ext cx="8723397" cy="7141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Arrow: Right 5">
            <a:extLst>
              <a:ext uri="{FF2B5EF4-FFF2-40B4-BE49-F238E27FC236}">
                <a16:creationId xmlns:a16="http://schemas.microsoft.com/office/drawing/2014/main" id="{6C56BE11-B975-40D2-174D-4035579ADF49}"/>
              </a:ext>
            </a:extLst>
          </p:cNvPr>
          <p:cNvSpPr/>
          <p:nvPr/>
        </p:nvSpPr>
        <p:spPr>
          <a:xfrm>
            <a:off x="7719934" y="5079055"/>
            <a:ext cx="1258667" cy="660400"/>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7142010D-CDD7-192C-F704-6D3CFC4B7924}"/>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8A5CB2CF-3AF2-51C0-D8D2-E01A87DE2FF8}"/>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B3E82FE2-76C2-0B8E-289D-0D5D7C49D92A}"/>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F0C71082-1958-C28B-D53A-2C2A41FF82B1}"/>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6D02E4CF-2C57-6E4B-7B0E-9818D4F48D49}"/>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5</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CC426F7C-F671-2C4D-0B07-E96C1291A3C5}"/>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C94E305-9BBB-FA36-F02D-7CC8D52674F8}"/>
              </a:ext>
            </a:extLst>
          </p:cNvPr>
          <p:cNvSpPr txBox="1"/>
          <p:nvPr/>
        </p:nvSpPr>
        <p:spPr>
          <a:xfrm>
            <a:off x="811273" y="2802041"/>
            <a:ext cx="10074075" cy="5693866"/>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dirty="0"/>
              <a:t>Cloud-powered mobility refers to use cloud computing technologies to enhance the functionality, performance, and user experience of mobile applications. </a:t>
            </a:r>
          </a:p>
          <a:p>
            <a:pPr algn="just"/>
            <a:endParaRPr lang="en-US" sz="2800" dirty="0"/>
          </a:p>
          <a:p>
            <a:pPr marL="457200" indent="-457200" algn="just">
              <a:buFont typeface="Wingdings" panose="05000000000000000000" pitchFamily="2" charset="2"/>
              <a:buChar char="ü"/>
            </a:pPr>
            <a:r>
              <a:rPr lang="en-US" sz="2800" dirty="0"/>
              <a:t>This research is about how </a:t>
            </a:r>
            <a:r>
              <a:rPr lang="en-US" sz="2800" b="1" dirty="0"/>
              <a:t>cloud technology</a:t>
            </a:r>
            <a:r>
              <a:rPr lang="en-US" sz="2800" dirty="0"/>
              <a:t> can make </a:t>
            </a:r>
            <a:r>
              <a:rPr lang="en-US" sz="2800" b="1" dirty="0"/>
              <a:t>mobile apps</a:t>
            </a:r>
            <a:r>
              <a:rPr lang="en-US" sz="2800" dirty="0"/>
              <a:t> better, faster, and smarter. Instead of storing everything on your phone, the app stores and processes data in the </a:t>
            </a:r>
            <a:r>
              <a:rPr lang="en-US" sz="2800" b="1" dirty="0"/>
              <a:t>cloud.</a:t>
            </a:r>
          </a:p>
          <a:p>
            <a:pPr algn="just"/>
            <a:endParaRPr lang="en-US" sz="2800" dirty="0"/>
          </a:p>
          <a:p>
            <a:pPr marL="457200" indent="-457200" algn="just">
              <a:buFont typeface="Wingdings" panose="05000000000000000000" pitchFamily="2" charset="2"/>
              <a:buChar char="ü"/>
            </a:pPr>
            <a:r>
              <a:rPr lang="en-US" sz="2800" dirty="0"/>
              <a:t>Mobile users benefit from improved access to data and applications anytime and anywhere, provided there is an internet connection. </a:t>
            </a:r>
          </a:p>
          <a:p>
            <a:pPr algn="just"/>
            <a:endParaRPr lang="en-US" sz="2800" dirty="0"/>
          </a:p>
        </p:txBody>
      </p:sp>
      <p:sp>
        <p:nvSpPr>
          <p:cNvPr id="5" name="Google Shape;133;g269275fbddb_2_3">
            <a:extLst>
              <a:ext uri="{FF2B5EF4-FFF2-40B4-BE49-F238E27FC236}">
                <a16:creationId xmlns:a16="http://schemas.microsoft.com/office/drawing/2014/main" id="{019AD888-0AB3-3B69-9EF7-2C9CF22113EF}"/>
              </a:ext>
            </a:extLst>
          </p:cNvPr>
          <p:cNvSpPr txBox="1"/>
          <p:nvPr/>
        </p:nvSpPr>
        <p:spPr>
          <a:xfrm>
            <a:off x="5101147" y="547916"/>
            <a:ext cx="5952105"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Montserrat Black" panose="00000A00000000000000" pitchFamily="2" charset="0"/>
                <a:cs typeface="Times New Roman" panose="02020603050405020304" pitchFamily="18" charset="0"/>
              </a:rPr>
              <a:t>Introduction</a:t>
            </a:r>
            <a:endParaRPr sz="4400" b="1" dirty="0">
              <a:solidFill>
                <a:schemeClr val="tx1"/>
              </a:solidFill>
              <a:latin typeface="Montserrat Black" panose="00000A00000000000000" pitchFamily="2" charset="0"/>
              <a:cs typeface="Times New Roman" panose="02020603050405020304" pitchFamily="18" charset="0"/>
            </a:endParaRPr>
          </a:p>
        </p:txBody>
      </p:sp>
      <p:pic>
        <p:nvPicPr>
          <p:cNvPr id="1026" name="Picture 2" descr="Cloud Computing&quot; Images – Browse 1,177,132 Stock Photos, Vectors, and Video  | Adobe Stock">
            <a:extLst>
              <a:ext uri="{FF2B5EF4-FFF2-40B4-BE49-F238E27FC236}">
                <a16:creationId xmlns:a16="http://schemas.microsoft.com/office/drawing/2014/main" id="{7E99CC19-0E85-7C16-4FA1-D976320F9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1202" y="1980656"/>
            <a:ext cx="6105525" cy="6787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71275"/>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A316DC8E-FC10-7B8F-CCE3-6050482F9D79}"/>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F4C5968F-4301-18FE-12FE-75C1F6ABC76F}"/>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7EF7E30C-F695-3C5E-7FD4-FD70410F5BFC}"/>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D65561F0-CFA3-282A-1536-4FCFC85B9EBD}"/>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48C714C8-2F28-B9F1-C3AA-D02AF5A9089C}"/>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6</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36CFD648-000E-B35B-24EA-0A77F79BB846}"/>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CDD68FC5-D7C9-17C6-3612-C317D918B1A8}"/>
              </a:ext>
            </a:extLst>
          </p:cNvPr>
          <p:cNvSpPr txBox="1"/>
          <p:nvPr/>
        </p:nvSpPr>
        <p:spPr>
          <a:xfrm>
            <a:off x="1386349" y="2717448"/>
            <a:ext cx="7646789" cy="4585871"/>
          </a:xfrm>
          <a:prstGeom prst="rect">
            <a:avLst/>
          </a:prstGeom>
          <a:noFill/>
        </p:spPr>
        <p:txBody>
          <a:bodyPr wrap="square" rtlCol="0">
            <a:spAutoFit/>
          </a:bodyPr>
          <a:lstStyle/>
          <a:p>
            <a:pPr marL="285750" indent="-285750" algn="just">
              <a:buFont typeface="Wingdings" panose="05000000000000000000" pitchFamily="2" charset="2"/>
              <a:buChar char="Ø"/>
            </a:pPr>
            <a:r>
              <a:rPr lang="en-US" sz="3200" dirty="0">
                <a:solidFill>
                  <a:srgbClr val="002060"/>
                </a:solidFill>
                <a:latin typeface="Times New Roman" panose="02020603050405020304" pitchFamily="18" charset="0"/>
                <a:cs typeface="Times New Roman" panose="02020603050405020304" pitchFamily="18" charset="0"/>
              </a:rPr>
              <a:t> </a:t>
            </a:r>
            <a:r>
              <a:rPr lang="en-US" sz="3600" dirty="0">
                <a:latin typeface="+mj-lt"/>
                <a:cs typeface="Times New Roman" panose="02020603050405020304" pitchFamily="18" charset="0"/>
              </a:rPr>
              <a:t>Cloud Computing</a:t>
            </a:r>
          </a:p>
          <a:p>
            <a:pPr marL="285750" indent="-285750"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3600" dirty="0"/>
              <a:t> Mobile Cloud Computing</a:t>
            </a: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3600" dirty="0"/>
              <a:t> Integration Platforms</a:t>
            </a: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3600" dirty="0"/>
              <a:t> App Development Approaches</a:t>
            </a: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3600" dirty="0"/>
              <a:t> Security &amp; Privacy Technologies</a:t>
            </a:r>
            <a:endParaRPr lang="en-IN" sz="2800" dirty="0">
              <a:latin typeface="Times New Roman" panose="02020603050405020304" pitchFamily="18" charset="0"/>
              <a:cs typeface="Times New Roman" panose="02020603050405020304" pitchFamily="18" charset="0"/>
            </a:endParaRPr>
          </a:p>
        </p:txBody>
      </p:sp>
      <p:sp>
        <p:nvSpPr>
          <p:cNvPr id="5" name="Google Shape;133;g269275fbddb_2_3">
            <a:extLst>
              <a:ext uri="{FF2B5EF4-FFF2-40B4-BE49-F238E27FC236}">
                <a16:creationId xmlns:a16="http://schemas.microsoft.com/office/drawing/2014/main" id="{5F8040BE-A7F8-1285-5192-E62718F84B47}"/>
              </a:ext>
            </a:extLst>
          </p:cNvPr>
          <p:cNvSpPr txBox="1"/>
          <p:nvPr/>
        </p:nvSpPr>
        <p:spPr>
          <a:xfrm>
            <a:off x="4636452" y="584943"/>
            <a:ext cx="7040886" cy="76940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chemeClr val="tx1"/>
                </a:solidFill>
                <a:latin typeface="Montserrat Black" panose="00000A00000000000000" pitchFamily="2" charset="0"/>
                <a:cs typeface="Times New Roman" panose="02020603050405020304" pitchFamily="18" charset="0"/>
              </a:rPr>
              <a:t>Brief on Technology</a:t>
            </a:r>
            <a:endParaRPr sz="4400" b="1" dirty="0">
              <a:solidFill>
                <a:schemeClr val="tx1"/>
              </a:solidFill>
              <a:latin typeface="Montserrat Black" panose="00000A00000000000000" pitchFamily="2" charset="0"/>
              <a:cs typeface="Times New Roman" panose="02020603050405020304" pitchFamily="18" charset="0"/>
            </a:endParaRPr>
          </a:p>
        </p:txBody>
      </p:sp>
      <p:pic>
        <p:nvPicPr>
          <p:cNvPr id="2050" name="Picture 2" descr="Technology Images – Browse 79,593,380 Stock Photos, Vectors, and Video |  Adobe Stock">
            <a:extLst>
              <a:ext uri="{FF2B5EF4-FFF2-40B4-BE49-F238E27FC236}">
                <a16:creationId xmlns:a16="http://schemas.microsoft.com/office/drawing/2014/main" id="{D81B335B-80A7-4C4B-5685-DD6EB066E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4863" y="2297470"/>
            <a:ext cx="7646788" cy="54258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63578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768823AE-DDE5-AE32-1941-2C859EAA5AD9}"/>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C6F09CB8-F7B8-AAB6-2D81-7AAC340B5146}"/>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281382BE-D1A7-E8B4-C27F-CE9CD14F66C3}"/>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DE3445E2-FBCF-FFDF-848F-21D11241EC15}"/>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708A3795-A025-CC9F-44AE-223119254BC7}"/>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7</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5A4166D0-87D8-E3D4-272D-380EDDC0E20E}"/>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F02B7FCB-7491-27E8-6513-E59938E4FDD2}"/>
              </a:ext>
            </a:extLst>
          </p:cNvPr>
          <p:cNvGraphicFramePr>
            <a:graphicFrameLocks noGrp="1"/>
          </p:cNvGraphicFramePr>
          <p:nvPr>
            <p:extLst>
              <p:ext uri="{D42A27DB-BD31-4B8C-83A1-F6EECF244321}">
                <p14:modId xmlns:p14="http://schemas.microsoft.com/office/powerpoint/2010/main" val="3726356136"/>
              </p:ext>
            </p:extLst>
          </p:nvPr>
        </p:nvGraphicFramePr>
        <p:xfrm>
          <a:off x="0" y="1409699"/>
          <a:ext cx="18288000" cy="8032109"/>
        </p:xfrm>
        <a:graphic>
          <a:graphicData uri="http://schemas.openxmlformats.org/drawingml/2006/table">
            <a:tbl>
              <a:tblPr firstRow="1" bandRow="1">
                <a:tableStyleId>{BDBED569-4797-4DF1-A0F4-6AAB3CD982D8}</a:tableStyleId>
              </a:tblPr>
              <a:tblGrid>
                <a:gridCol w="5230697">
                  <a:extLst>
                    <a:ext uri="{9D8B030D-6E8A-4147-A177-3AD203B41FA5}">
                      <a16:colId xmlns:a16="http://schemas.microsoft.com/office/drawing/2014/main" val="4178281455"/>
                    </a:ext>
                  </a:extLst>
                </a:gridCol>
                <a:gridCol w="3863142">
                  <a:extLst>
                    <a:ext uri="{9D8B030D-6E8A-4147-A177-3AD203B41FA5}">
                      <a16:colId xmlns:a16="http://schemas.microsoft.com/office/drawing/2014/main" val="2070279284"/>
                    </a:ext>
                  </a:extLst>
                </a:gridCol>
                <a:gridCol w="5976190">
                  <a:extLst>
                    <a:ext uri="{9D8B030D-6E8A-4147-A177-3AD203B41FA5}">
                      <a16:colId xmlns:a16="http://schemas.microsoft.com/office/drawing/2014/main" val="4171023251"/>
                    </a:ext>
                  </a:extLst>
                </a:gridCol>
                <a:gridCol w="3217971">
                  <a:extLst>
                    <a:ext uri="{9D8B030D-6E8A-4147-A177-3AD203B41FA5}">
                      <a16:colId xmlns:a16="http://schemas.microsoft.com/office/drawing/2014/main" val="4237354897"/>
                    </a:ext>
                  </a:extLst>
                </a:gridCol>
              </a:tblGrid>
              <a:tr h="1469872">
                <a:tc>
                  <a:txBody>
                    <a:bodyPr/>
                    <a:lstStyle/>
                    <a:p>
                      <a:pPr algn="ctr"/>
                      <a:r>
                        <a:rPr lang="en-US" sz="2400" dirty="0">
                          <a:latin typeface="Times New Roman" panose="02020603050405020304" pitchFamily="18" charset="0"/>
                          <a:cs typeface="Times New Roman" panose="02020603050405020304" pitchFamily="18" charset="0"/>
                        </a:rPr>
                        <a:t>TITLE</a:t>
                      </a:r>
                      <a:endParaRPr lang="en-IN" sz="2400" dirty="0">
                        <a:solidFill>
                          <a:schemeClr val="accent6">
                            <a:lumMod val="50000"/>
                          </a:schemeClr>
                        </a:solidFill>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tc>
                  <a:txBody>
                    <a:bodyPr/>
                    <a:lstStyle/>
                    <a:p>
                      <a:pPr algn="ctr"/>
                      <a:r>
                        <a:rPr lang="en-US" sz="2400" dirty="0">
                          <a:latin typeface="Times New Roman" panose="02020603050405020304" pitchFamily="18" charset="0"/>
                          <a:cs typeface="Times New Roman" panose="02020603050405020304" pitchFamily="18" charset="0"/>
                        </a:rPr>
                        <a:t>AUTHOR</a:t>
                      </a:r>
                      <a:endParaRPr lang="en-IN" sz="2400" dirty="0">
                        <a:solidFill>
                          <a:schemeClr val="accent6">
                            <a:lumMod val="50000"/>
                          </a:schemeClr>
                        </a:solidFill>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Times New Roman" panose="02020603050405020304" pitchFamily="18" charset="0"/>
                          <a:cs typeface="Times New Roman" panose="02020603050405020304" pitchFamily="18" charset="0"/>
                        </a:rPr>
                        <a:t>ABSTRACT</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solidFill>
                            <a:schemeClr val="accent6">
                              <a:lumMod val="50000"/>
                            </a:schemeClr>
                          </a:solidFill>
                          <a:latin typeface="Times New Roman" panose="02020603050405020304" pitchFamily="18" charset="0"/>
                          <a:cs typeface="Times New Roman" panose="02020603050405020304" pitchFamily="18" charset="0"/>
                        </a:rPr>
                        <a:t>      </a:t>
                      </a:r>
                      <a:r>
                        <a:rPr lang="en-IN" sz="2400" dirty="0">
                          <a:solidFill>
                            <a:schemeClr val="tx1"/>
                          </a:solidFill>
                          <a:latin typeface="Times New Roman" panose="02020603050405020304" pitchFamily="18" charset="0"/>
                          <a:cs typeface="Times New Roman" panose="02020603050405020304" pitchFamily="18" charset="0"/>
                        </a:rPr>
                        <a:t>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000" dirty="0">
                        <a:solidFill>
                          <a:schemeClr val="accent6">
                            <a:lumMod val="50000"/>
                          </a:schemeClr>
                        </a:solidFill>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extLst>
                  <a:ext uri="{0D108BD9-81ED-4DB2-BD59-A6C34878D82A}">
                    <a16:rowId xmlns:a16="http://schemas.microsoft.com/office/drawing/2014/main" val="1370406654"/>
                  </a:ext>
                </a:extLst>
              </a:tr>
              <a:tr h="23304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Times New Roman" panose="02020603050405020304" pitchFamily="18" charset="0"/>
                          <a:cs typeface="Times New Roman" panose="02020603050405020304" pitchFamily="18" charset="0"/>
                        </a:rPr>
                        <a:t>1. </a:t>
                      </a:r>
                      <a:r>
                        <a:rPr lang="en-US" sz="1800" dirty="0"/>
                        <a:t>The Role of Cloud Computing Architecture in Big Data</a:t>
                      </a:r>
                      <a:endParaRPr lang="en-IN" sz="1800" kern="1200" dirty="0">
                        <a:solidFill>
                          <a:schemeClr val="accent2">
                            <a:lumMod val="75000"/>
                          </a:schemeClr>
                        </a:solidFill>
                        <a:effectLst/>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txBody>
                  <a:tcPr/>
                </a:tc>
                <a:tc>
                  <a:txBody>
                    <a:bodyPr/>
                    <a:lstStyle/>
                    <a:p>
                      <a:pPr algn="ctr"/>
                      <a:endParaRPr lang="en-US" sz="1800" dirty="0"/>
                    </a:p>
                    <a:p>
                      <a:pPr algn="ctr"/>
                      <a:endParaRPr lang="en-US" sz="1800" dirty="0"/>
                    </a:p>
                    <a:p>
                      <a:pPr algn="ctr"/>
                      <a:endParaRPr lang="en-US" sz="1800" dirty="0"/>
                    </a:p>
                    <a:p>
                      <a:pPr algn="ctr"/>
                      <a:r>
                        <a:rPr lang="en-US" sz="1800" dirty="0"/>
                        <a:t>M. Bahrami, M. Singhal</a:t>
                      </a:r>
                      <a:endParaRPr lang="en-US" sz="1800" u="none" strike="noStrike" kern="1200" dirty="0">
                        <a:solidFill>
                          <a:schemeClr val="tx1"/>
                        </a:solidFill>
                        <a:effectLst/>
                        <a:latin typeface="Times New Roman" panose="02020603050405020304" pitchFamily="18" charset="0"/>
                        <a:cs typeface="Times New Roman" panose="02020603050405020304" pitchFamily="18" charset="0"/>
                      </a:endParaRPr>
                    </a:p>
                  </a:txBody>
                  <a:tcPr/>
                </a:tc>
                <a:tc>
                  <a:txBody>
                    <a:bodyPr/>
                    <a:lstStyle/>
                    <a:p>
                      <a:pPr algn="ctr"/>
                      <a:endParaRPr lang="en-US" sz="1800" dirty="0"/>
                    </a:p>
                    <a:p>
                      <a:pPr algn="ctr"/>
                      <a:endParaRPr lang="en-US" sz="1800" dirty="0"/>
                    </a:p>
                    <a:p>
                      <a:pPr algn="ctr"/>
                      <a:endParaRPr lang="en-US" sz="1800" dirty="0"/>
                    </a:p>
                    <a:p>
                      <a:pPr algn="ctr"/>
                      <a:r>
                        <a:rPr lang="en-US" sz="1800" dirty="0"/>
                        <a:t>Discusses cloud architecture's influence on big data, covering scalability, storage, and analytics.</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t>2014</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29691492"/>
                  </a:ext>
                </a:extLst>
              </a:tr>
              <a:tr h="19012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2</a:t>
                      </a:r>
                      <a:r>
                        <a:rPr lang="en-IN" sz="1800" kern="1200" dirty="0">
                          <a:solidFill>
                            <a:schemeClr val="dk1"/>
                          </a:solidFill>
                          <a:effectLst/>
                          <a:latin typeface="Times New Roman" panose="02020603050405020304" pitchFamily="18" charset="0"/>
                          <a:cs typeface="Times New Roman" panose="02020603050405020304" pitchFamily="18" charset="0"/>
                        </a:rPr>
                        <a:t>. </a:t>
                      </a:r>
                      <a:r>
                        <a:rPr lang="en-US" sz="1800" dirty="0"/>
                        <a:t>Big Data Computing and Clouds: Trends and Future Directions</a:t>
                      </a:r>
                      <a:endParaRPr lang="en-IN" sz="1800" b="0" dirty="0">
                        <a:latin typeface="Times New Roman" panose="02020603050405020304" pitchFamily="18" charset="0"/>
                        <a:cs typeface="Times New Roman" panose="02020603050405020304" pitchFamily="18" charset="0"/>
                      </a:endParaRPr>
                    </a:p>
                  </a:txBody>
                  <a:tcPr/>
                </a:tc>
                <a:tc>
                  <a:txBody>
                    <a:bodyPr/>
                    <a:lstStyle/>
                    <a:p>
                      <a:pPr algn="ctr"/>
                      <a:endParaRPr lang="en-US" dirty="0"/>
                    </a:p>
                    <a:p>
                      <a:pPr algn="ctr"/>
                      <a:endParaRPr lang="pt-BR" sz="1800" dirty="0"/>
                    </a:p>
                    <a:p>
                      <a:pPr algn="ctr"/>
                      <a:r>
                        <a:rPr lang="pt-BR" sz="1800" dirty="0"/>
                        <a:t>M. Dias De Assunção et al.</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endParaRPr lang="en-US" sz="1800" dirty="0"/>
                    </a:p>
                    <a:p>
                      <a:pPr algn="ctr"/>
                      <a:endParaRPr lang="en-US" sz="1800" dirty="0"/>
                    </a:p>
                    <a:p>
                      <a:pPr algn="ctr"/>
                      <a:r>
                        <a:rPr lang="en-US" sz="1800" dirty="0"/>
                        <a:t>Reviews current trends and future pathways in big data computing using cloud infrastructure.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t>2015</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147840"/>
                  </a:ext>
                </a:extLst>
              </a:tr>
              <a:tr h="233047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latin typeface="Times New Roman" panose="02020603050405020304" pitchFamily="18" charset="0"/>
                        <a:cs typeface="Times New Roman" panose="02020603050405020304" pitchFamily="18" charset="0"/>
                      </a:endParaRPr>
                    </a:p>
                    <a:p>
                      <a:pPr marL="176213" marR="0" lvl="0" indent="-58738" algn="l" defTabSz="185738" rtl="0" eaLnBrk="1" fontAlgn="auto" latinLnBrk="0" hangingPunct="1">
                        <a:lnSpc>
                          <a:spcPct val="100000"/>
                        </a:lnSpc>
                        <a:spcBef>
                          <a:spcPts val="0"/>
                        </a:spcBef>
                        <a:spcAft>
                          <a:spcPts val="0"/>
                        </a:spcAft>
                        <a:buClrTx/>
                        <a:buSzTx/>
                        <a:buFontTx/>
                        <a:buNone/>
                        <a:tabLst>
                          <a:tab pos="58738" algn="l"/>
                        </a:tabLst>
                        <a:defRPr/>
                      </a:pPr>
                      <a:r>
                        <a:rPr lang="en-US" sz="1800" dirty="0">
                          <a:latin typeface="Times New Roman" panose="02020603050405020304" pitchFamily="18" charset="0"/>
                          <a:cs typeface="Times New Roman" panose="02020603050405020304" pitchFamily="18" charset="0"/>
                        </a:rPr>
                        <a:t> 3. </a:t>
                      </a:r>
                      <a:r>
                        <a:rPr lang="en-US" sz="1800" dirty="0"/>
                        <a:t>Review of Mobile Cloud Computing</a:t>
                      </a:r>
                      <a:endParaRPr lang="en-IN" sz="1800" b="0" dirty="0">
                        <a:solidFill>
                          <a:schemeClr val="accent2">
                            <a:lumMod val="75000"/>
                          </a:schemeClr>
                        </a:solidFill>
                        <a:latin typeface="Times New Roman" panose="02020603050405020304" pitchFamily="18" charset="0"/>
                        <a:cs typeface="Times New Roman" panose="02020603050405020304" pitchFamily="18" charset="0"/>
                      </a:endParaRPr>
                    </a:p>
                  </a:txBody>
                  <a:tcPr/>
                </a:tc>
                <a:tc>
                  <a:txBody>
                    <a:bodyPr/>
                    <a:lstStyle/>
                    <a:p>
                      <a:pPr algn="ctr"/>
                      <a:endParaRPr lang="en-US" sz="1800" dirty="0"/>
                    </a:p>
                    <a:p>
                      <a:pPr algn="ctr"/>
                      <a:endParaRPr lang="en-US" sz="1800" dirty="0"/>
                    </a:p>
                    <a:p>
                      <a:pPr algn="ctr"/>
                      <a:r>
                        <a:rPr lang="en-US" sz="1800" dirty="0"/>
                        <a:t>W. Song, S. Xiao-Long</a:t>
                      </a:r>
                      <a:endParaRPr lang="en-IN" sz="1800" kern="120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endParaRPr lang="en-US" sz="1800" dirty="0"/>
                    </a:p>
                    <a:p>
                      <a:pPr algn="ctr"/>
                      <a:endParaRPr lang="en-US" sz="1800" dirty="0"/>
                    </a:p>
                    <a:p>
                      <a:pPr algn="ctr"/>
                      <a:r>
                        <a:rPr lang="en-US" sz="1800" dirty="0"/>
                        <a:t>A comprehensive review of mobile cloud computing and its architecture, challenges, and potential.. </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t>2011</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320894117"/>
                  </a:ext>
                </a:extLst>
              </a:tr>
            </a:tbl>
          </a:graphicData>
        </a:graphic>
      </p:graphicFrame>
      <p:sp>
        <p:nvSpPr>
          <p:cNvPr id="5" name="Rectangle 4">
            <a:extLst>
              <a:ext uri="{FF2B5EF4-FFF2-40B4-BE49-F238E27FC236}">
                <a16:creationId xmlns:a16="http://schemas.microsoft.com/office/drawing/2014/main" id="{8E0C97E3-E773-10A6-03E4-E0DF2A2C92CF}"/>
              </a:ext>
            </a:extLst>
          </p:cNvPr>
          <p:cNvSpPr/>
          <p:nvPr/>
        </p:nvSpPr>
        <p:spPr>
          <a:xfrm>
            <a:off x="0" y="0"/>
            <a:ext cx="18288000" cy="140969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6000" b="1" dirty="0"/>
              <a:t>LITERATURE SURVEY</a:t>
            </a:r>
          </a:p>
        </p:txBody>
      </p:sp>
    </p:spTree>
    <p:extLst>
      <p:ext uri="{BB962C8B-B14F-4D97-AF65-F5344CB8AC3E}">
        <p14:creationId xmlns:p14="http://schemas.microsoft.com/office/powerpoint/2010/main" val="3626171914"/>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1028C709-DC69-B103-1BF0-E9F9E35FCDBB}"/>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1131F882-453A-98EB-DD13-B15C5F43F81E}"/>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cxnSp>
        <p:nvCxnSpPr>
          <p:cNvPr id="134" name="Google Shape;134;g269275fbddb_2_3">
            <a:extLst>
              <a:ext uri="{FF2B5EF4-FFF2-40B4-BE49-F238E27FC236}">
                <a16:creationId xmlns:a16="http://schemas.microsoft.com/office/drawing/2014/main" id="{22F510F2-D4D1-5102-C234-866C68594DF6}"/>
              </a:ext>
            </a:extLst>
          </p:cNvPr>
          <p:cNvCxnSpPr/>
          <p:nvPr/>
        </p:nvCxnSpPr>
        <p:spPr>
          <a:xfrm>
            <a:off x="0" y="1409700"/>
            <a:ext cx="18288000" cy="1500"/>
          </a:xfrm>
          <a:prstGeom prst="straightConnector1">
            <a:avLst/>
          </a:prstGeom>
          <a:noFill/>
          <a:ln w="9525" cap="flat" cmpd="sng">
            <a:solidFill>
              <a:schemeClr val="bg2"/>
            </a:solidFill>
            <a:prstDash val="solid"/>
            <a:round/>
            <a:headEnd type="none" w="sm" len="sm"/>
            <a:tailEnd type="none" w="sm" len="sm"/>
          </a:ln>
        </p:spPr>
      </p:cxnSp>
      <p:sp>
        <p:nvSpPr>
          <p:cNvPr id="135" name="Google Shape;135;g269275fbddb_2_3">
            <a:extLst>
              <a:ext uri="{FF2B5EF4-FFF2-40B4-BE49-F238E27FC236}">
                <a16:creationId xmlns:a16="http://schemas.microsoft.com/office/drawing/2014/main" id="{9A881A19-9AFB-550E-9B66-0AB4570279BE}"/>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A10B8AFE-A499-37B7-9C24-273F3B3FC4AD}"/>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8</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FAEF2817-1F81-38B1-B7AF-B86726E24AD6}"/>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A05AC5C5-FE84-F600-7B3A-E1014E77C386}"/>
              </a:ext>
            </a:extLst>
          </p:cNvPr>
          <p:cNvGraphicFramePr>
            <a:graphicFrameLocks noGrp="1"/>
          </p:cNvGraphicFramePr>
          <p:nvPr>
            <p:extLst>
              <p:ext uri="{D42A27DB-BD31-4B8C-83A1-F6EECF244321}">
                <p14:modId xmlns:p14="http://schemas.microsoft.com/office/powerpoint/2010/main" val="2853720529"/>
              </p:ext>
            </p:extLst>
          </p:nvPr>
        </p:nvGraphicFramePr>
        <p:xfrm>
          <a:off x="0" y="1"/>
          <a:ext cx="18288000" cy="9441808"/>
        </p:xfrm>
        <a:graphic>
          <a:graphicData uri="http://schemas.openxmlformats.org/drawingml/2006/table">
            <a:tbl>
              <a:tblPr firstRow="1" bandRow="1">
                <a:tableStyleId>{BDBED569-4797-4DF1-A0F4-6AAB3CD982D8}</a:tableStyleId>
              </a:tblPr>
              <a:tblGrid>
                <a:gridCol w="5230697">
                  <a:extLst>
                    <a:ext uri="{9D8B030D-6E8A-4147-A177-3AD203B41FA5}">
                      <a16:colId xmlns:a16="http://schemas.microsoft.com/office/drawing/2014/main" val="4178281455"/>
                    </a:ext>
                  </a:extLst>
                </a:gridCol>
                <a:gridCol w="3863142">
                  <a:extLst>
                    <a:ext uri="{9D8B030D-6E8A-4147-A177-3AD203B41FA5}">
                      <a16:colId xmlns:a16="http://schemas.microsoft.com/office/drawing/2014/main" val="2070279284"/>
                    </a:ext>
                  </a:extLst>
                </a:gridCol>
                <a:gridCol w="5976190">
                  <a:extLst>
                    <a:ext uri="{9D8B030D-6E8A-4147-A177-3AD203B41FA5}">
                      <a16:colId xmlns:a16="http://schemas.microsoft.com/office/drawing/2014/main" val="4171023251"/>
                    </a:ext>
                  </a:extLst>
                </a:gridCol>
                <a:gridCol w="3217971">
                  <a:extLst>
                    <a:ext uri="{9D8B030D-6E8A-4147-A177-3AD203B41FA5}">
                      <a16:colId xmlns:a16="http://schemas.microsoft.com/office/drawing/2014/main" val="4237354897"/>
                    </a:ext>
                  </a:extLst>
                </a:gridCol>
              </a:tblGrid>
              <a:tr h="2434080">
                <a:tc>
                  <a:txBody>
                    <a:bodyPr/>
                    <a:lstStyle/>
                    <a:p>
                      <a:pPr algn="ctr"/>
                      <a:r>
                        <a:rPr lang="en-US" sz="2400" dirty="0">
                          <a:latin typeface="Times New Roman" panose="02020603050405020304" pitchFamily="18" charset="0"/>
                          <a:cs typeface="Times New Roman" panose="02020603050405020304" pitchFamily="18" charset="0"/>
                        </a:rPr>
                        <a:t>TITLE</a:t>
                      </a:r>
                      <a:endParaRPr lang="en-IN" sz="2400" dirty="0">
                        <a:solidFill>
                          <a:schemeClr val="accent6">
                            <a:lumMod val="50000"/>
                          </a:schemeClr>
                        </a:solidFill>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tc>
                  <a:txBody>
                    <a:bodyPr/>
                    <a:lstStyle/>
                    <a:p>
                      <a:pPr algn="ctr"/>
                      <a:r>
                        <a:rPr lang="en-US" sz="2400" dirty="0">
                          <a:latin typeface="Times New Roman" panose="02020603050405020304" pitchFamily="18" charset="0"/>
                          <a:cs typeface="Times New Roman" panose="02020603050405020304" pitchFamily="18" charset="0"/>
                        </a:rPr>
                        <a:t>AUTHOR</a:t>
                      </a:r>
                      <a:endParaRPr lang="en-IN" sz="2400" dirty="0">
                        <a:solidFill>
                          <a:schemeClr val="accent6">
                            <a:lumMod val="50000"/>
                          </a:schemeClr>
                        </a:solidFill>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Times New Roman" panose="02020603050405020304" pitchFamily="18" charset="0"/>
                          <a:cs typeface="Times New Roman" panose="02020603050405020304" pitchFamily="18" charset="0"/>
                        </a:rPr>
                        <a:t>ABSTRACT</a:t>
                      </a:r>
                      <a:endParaRPr lang="en-IN" sz="2400" dirty="0">
                        <a:solidFill>
                          <a:schemeClr val="tx1"/>
                        </a:solidFill>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solidFill>
                            <a:schemeClr val="accent6">
                              <a:lumMod val="50000"/>
                            </a:schemeClr>
                          </a:solidFill>
                          <a:latin typeface="Times New Roman" panose="02020603050405020304" pitchFamily="18" charset="0"/>
                          <a:cs typeface="Times New Roman" panose="02020603050405020304" pitchFamily="18" charset="0"/>
                        </a:rPr>
                        <a:t>      </a:t>
                      </a:r>
                      <a:r>
                        <a:rPr lang="en-IN" sz="2400" dirty="0">
                          <a:solidFill>
                            <a:schemeClr val="tx1"/>
                          </a:solidFill>
                          <a:latin typeface="Times New Roman" panose="02020603050405020304" pitchFamily="18" charset="0"/>
                          <a:cs typeface="Times New Roman" panose="02020603050405020304" pitchFamily="18" charset="0"/>
                        </a:rPr>
                        <a:t>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000" dirty="0">
                        <a:solidFill>
                          <a:schemeClr val="accent6">
                            <a:lumMod val="50000"/>
                          </a:schemeClr>
                        </a:solidFill>
                        <a:latin typeface="Times New Roman" panose="02020603050405020304" pitchFamily="18" charset="0"/>
                        <a:cs typeface="Times New Roman" panose="02020603050405020304" pitchFamily="18" charset="0"/>
                      </a:endParaRPr>
                    </a:p>
                  </a:txBody>
                  <a:tcPr anchor="ctr">
                    <a:solidFill>
                      <a:schemeClr val="accent2">
                        <a:lumMod val="60000"/>
                        <a:lumOff val="40000"/>
                      </a:schemeClr>
                    </a:solidFill>
                  </a:tcPr>
                </a:tc>
                <a:extLst>
                  <a:ext uri="{0D108BD9-81ED-4DB2-BD59-A6C34878D82A}">
                    <a16:rowId xmlns:a16="http://schemas.microsoft.com/office/drawing/2014/main" val="1370406654"/>
                  </a:ext>
                </a:extLst>
              </a:tr>
              <a:tr h="38592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Times New Roman" panose="02020603050405020304" pitchFamily="18" charset="0"/>
                          <a:cs typeface="Times New Roman" panose="02020603050405020304" pitchFamily="18" charset="0"/>
                        </a:rPr>
                        <a:t>4. </a:t>
                      </a:r>
                      <a:r>
                        <a:rPr lang="en-US" sz="1800" dirty="0"/>
                        <a:t>Mobile Cloud Computing as Future for Mobile Applications</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S. S. Qureshi et al.</a:t>
                      </a:r>
                      <a:endParaRPr lang="en-US" sz="1800" u="none" strike="noStrike" kern="1200" dirty="0">
                        <a:solidFill>
                          <a:schemeClr val="tx1"/>
                        </a:solidFill>
                        <a:effectLst/>
                        <a:latin typeface="Times New Roman" panose="02020603050405020304" pitchFamily="18" charset="0"/>
                        <a:cs typeface="Times New Roman" panose="02020603050405020304" pitchFamily="18" charset="0"/>
                      </a:endParaRPr>
                    </a:p>
                  </a:txBody>
                  <a:tcPr/>
                </a:tc>
                <a:tc>
                  <a:txBody>
                    <a:bodyPr/>
                    <a:lstStyle/>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r>
                        <a:rPr lang="en-US" sz="1800" dirty="0"/>
                        <a:t>Discusses implementation methods and issues of mobile cloud computing in future applications.</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t>2011</a:t>
                      </a:r>
                      <a:endParaRPr lang="en-US"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29691492"/>
                  </a:ext>
                </a:extLst>
              </a:tr>
              <a:tr h="314851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N" sz="1800" dirty="0">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IN" sz="1800" kern="1200" dirty="0">
                        <a:solidFill>
                          <a:schemeClr val="dk1"/>
                        </a:solidFill>
                        <a:effectLst/>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Times New Roman" panose="02020603050405020304" pitchFamily="18" charset="0"/>
                          <a:cs typeface="Times New Roman" panose="02020603050405020304" pitchFamily="18" charset="0"/>
                        </a:rPr>
                        <a:t>5. </a:t>
                      </a:r>
                      <a:r>
                        <a:rPr lang="en-US" sz="1800" dirty="0"/>
                        <a:t>Understanding Cloud Computing Vulnerabilities</a:t>
                      </a:r>
                      <a:endParaRPr lang="en-IN" sz="1800" b="0" dirty="0">
                        <a:latin typeface="Times New Roman" panose="02020603050405020304" pitchFamily="18" charset="0"/>
                        <a:cs typeface="Times New Roman" panose="02020603050405020304" pitchFamily="18" charset="0"/>
                      </a:endParaRPr>
                    </a:p>
                  </a:txBody>
                  <a:tcPr/>
                </a:tc>
                <a:tc>
                  <a:txBody>
                    <a:bodyPr/>
                    <a:lstStyle/>
                    <a:p>
                      <a:pPr algn="ctr"/>
                      <a:endParaRPr lang="en-US" dirty="0"/>
                    </a:p>
                    <a:p>
                      <a:pPr algn="ctr"/>
                      <a:endParaRPr lang="pt-BR" sz="1800" dirty="0"/>
                    </a:p>
                    <a:p>
                      <a:pPr algn="ctr"/>
                      <a:endParaRPr lang="de-DE" sz="1800" dirty="0"/>
                    </a:p>
                    <a:p>
                      <a:pPr algn="ctr"/>
                      <a:endParaRPr lang="de-DE" sz="1800" dirty="0"/>
                    </a:p>
                    <a:p>
                      <a:pPr algn="ctr"/>
                      <a:r>
                        <a:rPr lang="de-DE" sz="1800" dirty="0"/>
                        <a:t>B. Grobauer, T. Walloschek, E. Stöcker</a:t>
                      </a:r>
                      <a:endParaRPr lang="en-US" sz="1800" dirty="0">
                        <a:latin typeface="Times New Roman" panose="02020603050405020304" pitchFamily="18" charset="0"/>
                        <a:cs typeface="Times New Roman" panose="02020603050405020304" pitchFamily="18" charset="0"/>
                      </a:endParaRPr>
                    </a:p>
                  </a:txBody>
                  <a:tcPr/>
                </a:tc>
                <a:tc>
                  <a:txBody>
                    <a:bodyPr/>
                    <a:lstStyle/>
                    <a:p>
                      <a:pPr algn="ctr"/>
                      <a:endParaRPr lang="en-US" sz="1800" dirty="0"/>
                    </a:p>
                    <a:p>
                      <a:pPr algn="ctr"/>
                      <a:endParaRPr lang="en-US" sz="1800" dirty="0"/>
                    </a:p>
                    <a:p>
                      <a:pPr algn="ctr"/>
                      <a:endParaRPr lang="en-US" sz="1800" dirty="0"/>
                    </a:p>
                    <a:p>
                      <a:pPr algn="ctr"/>
                      <a:endParaRPr lang="en-US" sz="1800" dirty="0"/>
                    </a:p>
                    <a:p>
                      <a:pPr algn="ctr"/>
                      <a:r>
                        <a:rPr lang="en-US" sz="1800" dirty="0"/>
                        <a:t>Analyzes security vulnerabilities in cloud computing platforms.</a:t>
                      </a:r>
                    </a:p>
                  </a:txBody>
                  <a:tcPr/>
                </a:tc>
                <a:tc>
                  <a:txBody>
                    <a:bodyPr/>
                    <a:lstStyle/>
                    <a:p>
                      <a:pPr algn="ctr"/>
                      <a:r>
                        <a:rPr lang="en-US" sz="1800" dirty="0"/>
                        <a:t>2011</a:t>
                      </a:r>
                      <a:endParaRPr lang="en-IN" sz="18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8147840"/>
                  </a:ext>
                </a:extLst>
              </a:tr>
            </a:tbl>
          </a:graphicData>
        </a:graphic>
      </p:graphicFrame>
    </p:spTree>
    <p:extLst>
      <p:ext uri="{BB962C8B-B14F-4D97-AF65-F5344CB8AC3E}">
        <p14:creationId xmlns:p14="http://schemas.microsoft.com/office/powerpoint/2010/main" val="1903238955"/>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a:extLst>
            <a:ext uri="{FF2B5EF4-FFF2-40B4-BE49-F238E27FC236}">
              <a16:creationId xmlns:a16="http://schemas.microsoft.com/office/drawing/2014/main" id="{8EA9D2F3-A429-1C9F-8820-1A54E0A25ABE}"/>
            </a:ext>
          </a:extLst>
        </p:cNvPr>
        <p:cNvGrpSpPr/>
        <p:nvPr/>
      </p:nvGrpSpPr>
      <p:grpSpPr>
        <a:xfrm>
          <a:off x="0" y="0"/>
          <a:ext cx="0" cy="0"/>
          <a:chOff x="0" y="0"/>
          <a:chExt cx="0" cy="0"/>
        </a:xfrm>
      </p:grpSpPr>
      <p:sp>
        <p:nvSpPr>
          <p:cNvPr id="124" name="Google Shape;124;g269275fbddb_2_3">
            <a:extLst>
              <a:ext uri="{FF2B5EF4-FFF2-40B4-BE49-F238E27FC236}">
                <a16:creationId xmlns:a16="http://schemas.microsoft.com/office/drawing/2014/main" id="{B84BA488-3214-428D-8A07-B7F710723207}"/>
              </a:ext>
            </a:extLst>
          </p:cNvPr>
          <p:cNvSpPr/>
          <p:nvPr/>
        </p:nvSpPr>
        <p:spPr>
          <a:xfrm>
            <a:off x="0" y="9467850"/>
            <a:ext cx="18280549" cy="818816"/>
          </a:xfrm>
          <a:custGeom>
            <a:avLst/>
            <a:gdLst/>
            <a:ahLst/>
            <a:cxnLst/>
            <a:rect l="l" t="t" r="r" b="b"/>
            <a:pathLst>
              <a:path w="6186311" h="277095" extrusionOk="0">
                <a:moveTo>
                  <a:pt x="0" y="0"/>
                </a:moveTo>
                <a:lnTo>
                  <a:pt x="6186311" y="0"/>
                </a:lnTo>
                <a:lnTo>
                  <a:pt x="6186311" y="277095"/>
                </a:lnTo>
                <a:lnTo>
                  <a:pt x="0" y="277095"/>
                </a:lnTo>
                <a:close/>
              </a:path>
            </a:pathLst>
          </a:custGeom>
          <a:solidFill>
            <a:schemeClr val="bg2"/>
          </a:solidFill>
          <a:ln>
            <a:noFill/>
          </a:ln>
        </p:spPr>
        <p:txBody>
          <a:bodyPr/>
          <a:lstStyle/>
          <a:p>
            <a:endParaRPr lang="en-IN"/>
          </a:p>
        </p:txBody>
      </p:sp>
      <p:sp>
        <p:nvSpPr>
          <p:cNvPr id="135" name="Google Shape;135;g269275fbddb_2_3">
            <a:extLst>
              <a:ext uri="{FF2B5EF4-FFF2-40B4-BE49-F238E27FC236}">
                <a16:creationId xmlns:a16="http://schemas.microsoft.com/office/drawing/2014/main" id="{117AF898-5F2C-56F9-E093-148BD6AE8C69}"/>
              </a:ext>
            </a:extLst>
          </p:cNvPr>
          <p:cNvSpPr txBox="1">
            <a:spLocks noGrp="1"/>
          </p:cNvSpPr>
          <p:nvPr>
            <p:ph type="dt" idx="10"/>
          </p:nvPr>
        </p:nvSpPr>
        <p:spPr>
          <a:xfrm>
            <a:off x="277421" y="9673276"/>
            <a:ext cx="2084700" cy="41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300" b="1" dirty="0">
                <a:solidFill>
                  <a:schemeClr val="lt1"/>
                </a:solidFill>
                <a:latin typeface="Calibri"/>
                <a:ea typeface="Calibri"/>
                <a:cs typeface="Calibri"/>
                <a:sym typeface="Calibri"/>
              </a:rPr>
              <a:t>Dept. of ISE</a:t>
            </a:r>
            <a:endParaRPr sz="2300" b="1" dirty="0">
              <a:solidFill>
                <a:schemeClr val="lt1"/>
              </a:solidFill>
              <a:latin typeface="Calibri"/>
              <a:ea typeface="Calibri"/>
              <a:cs typeface="Calibri"/>
              <a:sym typeface="Calibri"/>
            </a:endParaRPr>
          </a:p>
        </p:txBody>
      </p:sp>
      <p:sp>
        <p:nvSpPr>
          <p:cNvPr id="136" name="Google Shape;136;g269275fbddb_2_3">
            <a:extLst>
              <a:ext uri="{FF2B5EF4-FFF2-40B4-BE49-F238E27FC236}">
                <a16:creationId xmlns:a16="http://schemas.microsoft.com/office/drawing/2014/main" id="{D17B8534-3B30-CD05-64A7-B4A531A79E66}"/>
              </a:ext>
            </a:extLst>
          </p:cNvPr>
          <p:cNvSpPr txBox="1">
            <a:spLocks noGrp="1"/>
          </p:cNvSpPr>
          <p:nvPr>
            <p:ph type="sldNum" idx="12"/>
          </p:nvPr>
        </p:nvSpPr>
        <p:spPr>
          <a:xfrm>
            <a:off x="7010400" y="9690099"/>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2400" b="1">
                <a:solidFill>
                  <a:schemeClr val="lt1"/>
                </a:solidFill>
                <a:latin typeface="Calibri"/>
                <a:ea typeface="Calibri"/>
                <a:cs typeface="Calibri"/>
                <a:sym typeface="Calibri"/>
              </a:rPr>
              <a:t>9</a:t>
            </a:fld>
            <a:endParaRPr sz="2400" b="1">
              <a:solidFill>
                <a:schemeClr val="lt1"/>
              </a:solidFill>
              <a:latin typeface="Calibri"/>
              <a:ea typeface="Calibri"/>
              <a:cs typeface="Calibri"/>
              <a:sym typeface="Calibri"/>
            </a:endParaRPr>
          </a:p>
        </p:txBody>
      </p:sp>
      <p:sp>
        <p:nvSpPr>
          <p:cNvPr id="3" name="TextBox 2">
            <a:extLst>
              <a:ext uri="{FF2B5EF4-FFF2-40B4-BE49-F238E27FC236}">
                <a16:creationId xmlns:a16="http://schemas.microsoft.com/office/drawing/2014/main" id="{94AB6B37-41A5-B97B-4780-51C5AF5A8F23}"/>
              </a:ext>
            </a:extLst>
          </p:cNvPr>
          <p:cNvSpPr txBox="1"/>
          <p:nvPr/>
        </p:nvSpPr>
        <p:spPr>
          <a:xfrm>
            <a:off x="1322779" y="2914524"/>
            <a:ext cx="15578872" cy="661207"/>
          </a:xfrm>
          <a:prstGeom prst="rect">
            <a:avLst/>
          </a:prstGeom>
          <a:noFill/>
        </p:spPr>
        <p:txBody>
          <a:bodyPr wrap="square">
            <a:spAutoFit/>
          </a:bodyPr>
          <a:lstStyle/>
          <a:p>
            <a:pPr algn="just">
              <a:lnSpc>
                <a:spcPct val="150000"/>
              </a:lnSpc>
            </a:pPr>
            <a:endParaRPr lang="en-IN" sz="2800"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AA4BB941-887D-5A6E-4147-8DCE35A6074F}"/>
              </a:ext>
            </a:extLst>
          </p:cNvPr>
          <p:cNvSpPr/>
          <p:nvPr/>
        </p:nvSpPr>
        <p:spPr>
          <a:xfrm>
            <a:off x="0" y="0"/>
            <a:ext cx="18288000" cy="947568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6000" b="1"/>
              <a:t>ARCHITECTURE</a:t>
            </a:r>
            <a:endParaRPr lang="en-IN" sz="6000" b="1" dirty="0"/>
          </a:p>
        </p:txBody>
      </p:sp>
    </p:spTree>
    <p:extLst>
      <p:ext uri="{BB962C8B-B14F-4D97-AF65-F5344CB8AC3E}">
        <p14:creationId xmlns:p14="http://schemas.microsoft.com/office/powerpoint/2010/main" val="956861370"/>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5259</TotalTime>
  <Words>1149</Words>
  <Application>Microsoft Office PowerPoint</Application>
  <PresentationFormat>Custom</PresentationFormat>
  <Paragraphs>251</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Lato</vt:lpstr>
      <vt:lpstr>Calibri</vt:lpstr>
      <vt:lpstr>Montserrat Black</vt:lpstr>
      <vt:lpstr>Wingdings</vt:lpstr>
      <vt:lpstr>Verdana</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Siddayya Shivayya Sangresakoppa</dc:creator>
  <cp:lastModifiedBy>Nirmal sai teja</cp:lastModifiedBy>
  <cp:revision>56</cp:revision>
  <dcterms:created xsi:type="dcterms:W3CDTF">2006-08-16T00:00:00Z</dcterms:created>
  <dcterms:modified xsi:type="dcterms:W3CDTF">2025-10-17T12:01:17Z</dcterms:modified>
</cp:coreProperties>
</file>